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1" r:id="rId4"/>
  </p:sldMasterIdLst>
  <p:notesMasterIdLst>
    <p:notesMasterId r:id="rId9"/>
  </p:notesMasterIdLst>
  <p:sldIdLst>
    <p:sldId id="256" r:id="rId5"/>
    <p:sldId id="319" r:id="rId6"/>
    <p:sldId id="324" r:id="rId7"/>
    <p:sldId id="32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055D-7016-458A-B31E-7EAA9ED161FC}" v="46" dt="2025-02-05T17:46:38.5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8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" y="2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Rosemann" userId="59f8833a-3cb5-434f-a21b-1930ced4df7c" providerId="ADAL" clId="{0592055D-7016-458A-B31E-7EAA9ED161FC}"/>
    <pc:docChg chg="undo custSel addSld delSld modSld">
      <pc:chgData name="Stefan Rosemann" userId="59f8833a-3cb5-434f-a21b-1930ced4df7c" providerId="ADAL" clId="{0592055D-7016-458A-B31E-7EAA9ED161FC}" dt="2025-02-05T17:46:40.185" v="382" actId="6549"/>
      <pc:docMkLst>
        <pc:docMk/>
      </pc:docMkLst>
      <pc:sldChg chg="modSp mod">
        <pc:chgData name="Stefan Rosemann" userId="59f8833a-3cb5-434f-a21b-1930ced4df7c" providerId="ADAL" clId="{0592055D-7016-458A-B31E-7EAA9ED161FC}" dt="2025-02-04T21:41:51.335" v="147" actId="1076"/>
        <pc:sldMkLst>
          <pc:docMk/>
          <pc:sldMk cId="511082959" sldId="256"/>
        </pc:sldMkLst>
        <pc:spChg chg="mod">
          <ac:chgData name="Stefan Rosemann" userId="59f8833a-3cb5-434f-a21b-1930ced4df7c" providerId="ADAL" clId="{0592055D-7016-458A-B31E-7EAA9ED161FC}" dt="2025-02-04T21:41:45.183" v="146" actId="1076"/>
          <ac:spMkLst>
            <pc:docMk/>
            <pc:sldMk cId="511082959" sldId="256"/>
            <ac:spMk id="2" creationId="{7F68B318-9A12-9E54-2189-8C7D2EEF75C6}"/>
          </ac:spMkLst>
        </pc:spChg>
        <pc:spChg chg="mod">
          <ac:chgData name="Stefan Rosemann" userId="59f8833a-3cb5-434f-a21b-1930ced4df7c" providerId="ADAL" clId="{0592055D-7016-458A-B31E-7EAA9ED161FC}" dt="2025-02-04T21:41:51.335" v="147" actId="1076"/>
          <ac:spMkLst>
            <pc:docMk/>
            <pc:sldMk cId="511082959" sldId="256"/>
            <ac:spMk id="3" creationId="{8B736C20-220D-06BF-EF2D-F79283E839B7}"/>
          </ac:spMkLst>
        </pc:spChg>
      </pc:sldChg>
      <pc:sldChg chg="del">
        <pc:chgData name="Stefan Rosemann" userId="59f8833a-3cb5-434f-a21b-1930ced4df7c" providerId="ADAL" clId="{0592055D-7016-458A-B31E-7EAA9ED161FC}" dt="2025-02-04T21:41:10.220" v="120" actId="47"/>
        <pc:sldMkLst>
          <pc:docMk/>
          <pc:sldMk cId="1649648746" sldId="257"/>
        </pc:sldMkLst>
      </pc:sldChg>
      <pc:sldChg chg="del">
        <pc:chgData name="Stefan Rosemann" userId="59f8833a-3cb5-434f-a21b-1930ced4df7c" providerId="ADAL" clId="{0592055D-7016-458A-B31E-7EAA9ED161FC}" dt="2025-01-15T08:53:33.648" v="37" actId="47"/>
        <pc:sldMkLst>
          <pc:docMk/>
          <pc:sldMk cId="3261914469" sldId="284"/>
        </pc:sldMkLst>
      </pc:sldChg>
      <pc:sldChg chg="del">
        <pc:chgData name="Stefan Rosemann" userId="59f8833a-3cb5-434f-a21b-1930ced4df7c" providerId="ADAL" clId="{0592055D-7016-458A-B31E-7EAA9ED161FC}" dt="2025-01-15T08:53:29.087" v="33" actId="47"/>
        <pc:sldMkLst>
          <pc:docMk/>
          <pc:sldMk cId="3540282279" sldId="285"/>
        </pc:sldMkLst>
      </pc:sldChg>
      <pc:sldChg chg="del">
        <pc:chgData name="Stefan Rosemann" userId="59f8833a-3cb5-434f-a21b-1930ced4df7c" providerId="ADAL" clId="{0592055D-7016-458A-B31E-7EAA9ED161FC}" dt="2025-01-15T08:53:32.557" v="34" actId="47"/>
        <pc:sldMkLst>
          <pc:docMk/>
          <pc:sldMk cId="2468944280" sldId="286"/>
        </pc:sldMkLst>
      </pc:sldChg>
      <pc:sldChg chg="del">
        <pc:chgData name="Stefan Rosemann" userId="59f8833a-3cb5-434f-a21b-1930ced4df7c" providerId="ADAL" clId="{0592055D-7016-458A-B31E-7EAA9ED161FC}" dt="2025-01-15T08:53:32.925" v="35" actId="47"/>
        <pc:sldMkLst>
          <pc:docMk/>
          <pc:sldMk cId="3228221279" sldId="290"/>
        </pc:sldMkLst>
      </pc:sldChg>
      <pc:sldChg chg="del">
        <pc:chgData name="Stefan Rosemann" userId="59f8833a-3cb5-434f-a21b-1930ced4df7c" providerId="ADAL" clId="{0592055D-7016-458A-B31E-7EAA9ED161FC}" dt="2025-01-15T08:53:37.367" v="39" actId="47"/>
        <pc:sldMkLst>
          <pc:docMk/>
          <pc:sldMk cId="1885256675" sldId="291"/>
        </pc:sldMkLst>
      </pc:sldChg>
      <pc:sldChg chg="del">
        <pc:chgData name="Stefan Rosemann" userId="59f8833a-3cb5-434f-a21b-1930ced4df7c" providerId="ADAL" clId="{0592055D-7016-458A-B31E-7EAA9ED161FC}" dt="2025-01-15T08:53:33.285" v="36" actId="47"/>
        <pc:sldMkLst>
          <pc:docMk/>
          <pc:sldMk cId="2904044951" sldId="293"/>
        </pc:sldMkLst>
      </pc:sldChg>
      <pc:sldChg chg="del">
        <pc:chgData name="Stefan Rosemann" userId="59f8833a-3cb5-434f-a21b-1930ced4df7c" providerId="ADAL" clId="{0592055D-7016-458A-B31E-7EAA9ED161FC}" dt="2025-01-15T08:53:28.335" v="30" actId="47"/>
        <pc:sldMkLst>
          <pc:docMk/>
          <pc:sldMk cId="1614369375" sldId="294"/>
        </pc:sldMkLst>
      </pc:sldChg>
      <pc:sldChg chg="del">
        <pc:chgData name="Stefan Rosemann" userId="59f8833a-3cb5-434f-a21b-1930ced4df7c" providerId="ADAL" clId="{0592055D-7016-458A-B31E-7EAA9ED161FC}" dt="2025-01-15T08:53:27.856" v="28" actId="47"/>
        <pc:sldMkLst>
          <pc:docMk/>
          <pc:sldMk cId="1091729847" sldId="296"/>
        </pc:sldMkLst>
      </pc:sldChg>
      <pc:sldChg chg="del">
        <pc:chgData name="Stefan Rosemann" userId="59f8833a-3cb5-434f-a21b-1930ced4df7c" providerId="ADAL" clId="{0592055D-7016-458A-B31E-7EAA9ED161FC}" dt="2025-01-15T08:53:27.346" v="26" actId="47"/>
        <pc:sldMkLst>
          <pc:docMk/>
          <pc:sldMk cId="63587687" sldId="297"/>
        </pc:sldMkLst>
      </pc:sldChg>
      <pc:sldChg chg="del">
        <pc:chgData name="Stefan Rosemann" userId="59f8833a-3cb5-434f-a21b-1930ced4df7c" providerId="ADAL" clId="{0592055D-7016-458A-B31E-7EAA9ED161FC}" dt="2025-01-15T08:53:27.585" v="27" actId="47"/>
        <pc:sldMkLst>
          <pc:docMk/>
          <pc:sldMk cId="3112105535" sldId="299"/>
        </pc:sldMkLst>
      </pc:sldChg>
      <pc:sldChg chg="del">
        <pc:chgData name="Stefan Rosemann" userId="59f8833a-3cb5-434f-a21b-1930ced4df7c" providerId="ADAL" clId="{0592055D-7016-458A-B31E-7EAA9ED161FC}" dt="2025-01-15T08:53:28.111" v="29" actId="47"/>
        <pc:sldMkLst>
          <pc:docMk/>
          <pc:sldMk cId="1397793992" sldId="300"/>
        </pc:sldMkLst>
      </pc:sldChg>
      <pc:sldChg chg="del">
        <pc:chgData name="Stefan Rosemann" userId="59f8833a-3cb5-434f-a21b-1930ced4df7c" providerId="ADAL" clId="{0592055D-7016-458A-B31E-7EAA9ED161FC}" dt="2025-01-15T08:53:26.446" v="23" actId="47"/>
        <pc:sldMkLst>
          <pc:docMk/>
          <pc:sldMk cId="3320309000" sldId="303"/>
        </pc:sldMkLst>
      </pc:sldChg>
      <pc:sldChg chg="del">
        <pc:chgData name="Stefan Rosemann" userId="59f8833a-3cb5-434f-a21b-1930ced4df7c" providerId="ADAL" clId="{0592055D-7016-458A-B31E-7EAA9ED161FC}" dt="2025-01-15T08:53:21.452" v="16" actId="47"/>
        <pc:sldMkLst>
          <pc:docMk/>
          <pc:sldMk cId="89387441" sldId="304"/>
        </pc:sldMkLst>
      </pc:sldChg>
      <pc:sldChg chg="del">
        <pc:chgData name="Stefan Rosemann" userId="59f8833a-3cb5-434f-a21b-1930ced4df7c" providerId="ADAL" clId="{0592055D-7016-458A-B31E-7EAA9ED161FC}" dt="2025-01-15T08:53:22.237" v="17" actId="47"/>
        <pc:sldMkLst>
          <pc:docMk/>
          <pc:sldMk cId="3435120693" sldId="305"/>
        </pc:sldMkLst>
      </pc:sldChg>
      <pc:sldChg chg="del">
        <pc:chgData name="Stefan Rosemann" userId="59f8833a-3cb5-434f-a21b-1930ced4df7c" providerId="ADAL" clId="{0592055D-7016-458A-B31E-7EAA9ED161FC}" dt="2025-01-15T08:53:23.009" v="18" actId="47"/>
        <pc:sldMkLst>
          <pc:docMk/>
          <pc:sldMk cId="3466419639" sldId="306"/>
        </pc:sldMkLst>
      </pc:sldChg>
      <pc:sldChg chg="del">
        <pc:chgData name="Stefan Rosemann" userId="59f8833a-3cb5-434f-a21b-1930ced4df7c" providerId="ADAL" clId="{0592055D-7016-458A-B31E-7EAA9ED161FC}" dt="2025-01-15T08:53:27.084" v="25" actId="47"/>
        <pc:sldMkLst>
          <pc:docMk/>
          <pc:sldMk cId="2607736129" sldId="308"/>
        </pc:sldMkLst>
      </pc:sldChg>
      <pc:sldChg chg="del">
        <pc:chgData name="Stefan Rosemann" userId="59f8833a-3cb5-434f-a21b-1930ced4df7c" providerId="ADAL" clId="{0592055D-7016-458A-B31E-7EAA9ED161FC}" dt="2025-01-15T08:53:25.998" v="22" actId="47"/>
        <pc:sldMkLst>
          <pc:docMk/>
          <pc:sldMk cId="492969738" sldId="309"/>
        </pc:sldMkLst>
      </pc:sldChg>
      <pc:sldChg chg="del">
        <pc:chgData name="Stefan Rosemann" userId="59f8833a-3cb5-434f-a21b-1930ced4df7c" providerId="ADAL" clId="{0592055D-7016-458A-B31E-7EAA9ED161FC}" dt="2025-02-04T21:41:12.895" v="121" actId="47"/>
        <pc:sldMkLst>
          <pc:docMk/>
          <pc:sldMk cId="2007434164" sldId="311"/>
        </pc:sldMkLst>
      </pc:sldChg>
      <pc:sldChg chg="del">
        <pc:chgData name="Stefan Rosemann" userId="59f8833a-3cb5-434f-a21b-1930ced4df7c" providerId="ADAL" clId="{0592055D-7016-458A-B31E-7EAA9ED161FC}" dt="2025-01-15T08:53:26.799" v="24" actId="47"/>
        <pc:sldMkLst>
          <pc:docMk/>
          <pc:sldMk cId="2279955780" sldId="314"/>
        </pc:sldMkLst>
      </pc:sldChg>
      <pc:sldChg chg="del">
        <pc:chgData name="Stefan Rosemann" userId="59f8833a-3cb5-434f-a21b-1930ced4df7c" providerId="ADAL" clId="{0592055D-7016-458A-B31E-7EAA9ED161FC}" dt="2025-01-15T08:53:28.605" v="31" actId="47"/>
        <pc:sldMkLst>
          <pc:docMk/>
          <pc:sldMk cId="1052251902" sldId="315"/>
        </pc:sldMkLst>
      </pc:sldChg>
      <pc:sldChg chg="del">
        <pc:chgData name="Stefan Rosemann" userId="59f8833a-3cb5-434f-a21b-1930ced4df7c" providerId="ADAL" clId="{0592055D-7016-458A-B31E-7EAA9ED161FC}" dt="2025-01-15T08:53:41.374" v="41" actId="47"/>
        <pc:sldMkLst>
          <pc:docMk/>
          <pc:sldMk cId="4045095826" sldId="316"/>
        </pc:sldMkLst>
      </pc:sldChg>
      <pc:sldChg chg="del">
        <pc:chgData name="Stefan Rosemann" userId="59f8833a-3cb5-434f-a21b-1930ced4df7c" providerId="ADAL" clId="{0592055D-7016-458A-B31E-7EAA9ED161FC}" dt="2025-01-15T08:53:28.828" v="32" actId="47"/>
        <pc:sldMkLst>
          <pc:docMk/>
          <pc:sldMk cId="322164230" sldId="317"/>
        </pc:sldMkLst>
      </pc:sldChg>
      <pc:sldChg chg="del">
        <pc:chgData name="Stefan Rosemann" userId="59f8833a-3cb5-434f-a21b-1930ced4df7c" providerId="ADAL" clId="{0592055D-7016-458A-B31E-7EAA9ED161FC}" dt="2025-01-15T08:53:40.512" v="40" actId="47"/>
        <pc:sldMkLst>
          <pc:docMk/>
          <pc:sldMk cId="3954357210" sldId="318"/>
        </pc:sldMkLst>
      </pc:sldChg>
      <pc:sldChg chg="addSp delSp modSp mod setBg setClrOvrMap">
        <pc:chgData name="Stefan Rosemann" userId="59f8833a-3cb5-434f-a21b-1930ced4df7c" providerId="ADAL" clId="{0592055D-7016-458A-B31E-7EAA9ED161FC}" dt="2025-02-05T11:31:06.419" v="278" actId="1076"/>
        <pc:sldMkLst>
          <pc:docMk/>
          <pc:sldMk cId="863663783" sldId="319"/>
        </pc:sldMkLst>
        <pc:spChg chg="add del mod">
          <ac:chgData name="Stefan Rosemann" userId="59f8833a-3cb5-434f-a21b-1930ced4df7c" providerId="ADAL" clId="{0592055D-7016-458A-B31E-7EAA9ED161FC}" dt="2025-02-04T21:42:00.533" v="149" actId="478"/>
          <ac:spMkLst>
            <pc:docMk/>
            <pc:sldMk cId="863663783" sldId="319"/>
            <ac:spMk id="2" creationId="{0DB03B0D-E06A-B355-C345-A1F574C9E248}"/>
          </ac:spMkLst>
        </pc:spChg>
        <pc:spChg chg="mod ord">
          <ac:chgData name="Stefan Rosemann" userId="59f8833a-3cb5-434f-a21b-1930ced4df7c" providerId="ADAL" clId="{0592055D-7016-458A-B31E-7EAA9ED161FC}" dt="2025-02-05T11:23:48.171" v="179" actId="21"/>
          <ac:spMkLst>
            <pc:docMk/>
            <pc:sldMk cId="863663783" sldId="319"/>
            <ac:spMk id="3" creationId="{765E3AE4-55FE-0644-44F5-6BE98EFA6F94}"/>
          </ac:spMkLst>
        </pc:spChg>
        <pc:spChg chg="add del mod">
          <ac:chgData name="Stefan Rosemann" userId="59f8833a-3cb5-434f-a21b-1930ced4df7c" providerId="ADAL" clId="{0592055D-7016-458A-B31E-7EAA9ED161FC}" dt="2025-02-04T21:42:03.972" v="150" actId="478"/>
          <ac:spMkLst>
            <pc:docMk/>
            <pc:sldMk cId="863663783" sldId="319"/>
            <ac:spMk id="4" creationId="{5A470DA9-1A75-E085-CBE6-AC9E62621076}"/>
          </ac:spMkLst>
        </pc:spChg>
        <pc:spChg chg="add del mod ord">
          <ac:chgData name="Stefan Rosemann" userId="59f8833a-3cb5-434f-a21b-1930ced4df7c" providerId="ADAL" clId="{0592055D-7016-458A-B31E-7EAA9ED161FC}" dt="2025-02-05T11:27:37.626" v="207" actId="478"/>
          <ac:spMkLst>
            <pc:docMk/>
            <pc:sldMk cId="863663783" sldId="319"/>
            <ac:spMk id="5" creationId="{9C99D60A-9C7F-788C-C4FE-2FE886501CC3}"/>
          </ac:spMkLst>
        </pc:spChg>
        <pc:spChg chg="add del">
          <ac:chgData name="Stefan Rosemann" userId="59f8833a-3cb5-434f-a21b-1930ced4df7c" providerId="ADAL" clId="{0592055D-7016-458A-B31E-7EAA9ED161FC}" dt="2025-02-05T11:22:48.115" v="173" actId="26606"/>
          <ac:spMkLst>
            <pc:docMk/>
            <pc:sldMk cId="863663783" sldId="319"/>
            <ac:spMk id="6" creationId="{9F4444CE-BC8D-4D61-B303-4C05614E62AB}"/>
          </ac:spMkLst>
        </pc:spChg>
        <pc:spChg chg="add del">
          <ac:chgData name="Stefan Rosemann" userId="59f8833a-3cb5-434f-a21b-1930ced4df7c" providerId="ADAL" clId="{0592055D-7016-458A-B31E-7EAA9ED161FC}" dt="2025-02-05T11:22:48.115" v="173" actId="26606"/>
          <ac:spMkLst>
            <pc:docMk/>
            <pc:sldMk cId="863663783" sldId="319"/>
            <ac:spMk id="7" creationId="{73772B81-181F-48B7-8826-4D9686D15DF5}"/>
          </ac:spMkLst>
        </pc:spChg>
        <pc:spChg chg="add del">
          <ac:chgData name="Stefan Rosemann" userId="59f8833a-3cb5-434f-a21b-1930ced4df7c" providerId="ADAL" clId="{0592055D-7016-458A-B31E-7EAA9ED161FC}" dt="2025-02-05T11:22:48.115" v="173" actId="26606"/>
          <ac:spMkLst>
            <pc:docMk/>
            <pc:sldMk cId="863663783" sldId="319"/>
            <ac:spMk id="8" creationId="{B2205F6E-03C6-4E92-877C-E2482F6599AA}"/>
          </ac:spMkLst>
        </pc:spChg>
        <pc:spChg chg="add mod">
          <ac:chgData name="Stefan Rosemann" userId="59f8833a-3cb5-434f-a21b-1930ced4df7c" providerId="ADAL" clId="{0592055D-7016-458A-B31E-7EAA9ED161FC}" dt="2025-02-05T11:23:42.574" v="177" actId="571"/>
          <ac:spMkLst>
            <pc:docMk/>
            <pc:sldMk cId="863663783" sldId="319"/>
            <ac:spMk id="9" creationId="{FDDACEDD-2FE7-D47C-5A17-469CF72ACD6D}"/>
          </ac:spMkLst>
        </pc:spChg>
        <pc:spChg chg="add del">
          <ac:chgData name="Stefan Rosemann" userId="59f8833a-3cb5-434f-a21b-1930ced4df7c" providerId="ADAL" clId="{0592055D-7016-458A-B31E-7EAA9ED161FC}" dt="2025-02-05T11:22:43.554" v="172" actId="26606"/>
          <ac:spMkLst>
            <pc:docMk/>
            <pc:sldMk cId="863663783" sldId="319"/>
            <ac:spMk id="10" creationId="{D94A7024-D948-494D-8920-BBA2DA07D15B}"/>
          </ac:spMkLst>
        </pc:spChg>
        <pc:spChg chg="add">
          <ac:chgData name="Stefan Rosemann" userId="59f8833a-3cb5-434f-a21b-1930ced4df7c" providerId="ADAL" clId="{0592055D-7016-458A-B31E-7EAA9ED161FC}" dt="2025-02-05T11:22:48.115" v="173" actId="26606"/>
          <ac:spMkLst>
            <pc:docMk/>
            <pc:sldMk cId="863663783" sldId="319"/>
            <ac:spMk id="11" creationId="{9F4444CE-BC8D-4D61-B303-4C05614E62AB}"/>
          </ac:spMkLst>
        </pc:spChg>
        <pc:spChg chg="add">
          <ac:chgData name="Stefan Rosemann" userId="59f8833a-3cb5-434f-a21b-1930ced4df7c" providerId="ADAL" clId="{0592055D-7016-458A-B31E-7EAA9ED161FC}" dt="2025-02-05T11:22:48.115" v="173" actId="26606"/>
          <ac:spMkLst>
            <pc:docMk/>
            <pc:sldMk cId="863663783" sldId="319"/>
            <ac:spMk id="12" creationId="{62423CA5-E2E1-4789-B759-9906C1C94063}"/>
          </ac:spMkLst>
        </pc:spChg>
        <pc:spChg chg="add del">
          <ac:chgData name="Stefan Rosemann" userId="59f8833a-3cb5-434f-a21b-1930ced4df7c" providerId="ADAL" clId="{0592055D-7016-458A-B31E-7EAA9ED161FC}" dt="2025-02-05T11:22:32.548" v="170" actId="26606"/>
          <ac:spMkLst>
            <pc:docMk/>
            <pc:sldMk cId="863663783" sldId="319"/>
            <ac:spMk id="13" creationId="{9F4444CE-BC8D-4D61-B303-4C05614E62AB}"/>
          </ac:spMkLst>
        </pc:spChg>
        <pc:spChg chg="add">
          <ac:chgData name="Stefan Rosemann" userId="59f8833a-3cb5-434f-a21b-1930ced4df7c" providerId="ADAL" clId="{0592055D-7016-458A-B31E-7EAA9ED161FC}" dt="2025-02-05T11:22:48.115" v="173" actId="26606"/>
          <ac:spMkLst>
            <pc:docMk/>
            <pc:sldMk cId="863663783" sldId="319"/>
            <ac:spMk id="14" creationId="{73772B81-181F-48B7-8826-4D9686D15DF5}"/>
          </ac:spMkLst>
        </pc:spChg>
        <pc:spChg chg="add del">
          <ac:chgData name="Stefan Rosemann" userId="59f8833a-3cb5-434f-a21b-1930ced4df7c" providerId="ADAL" clId="{0592055D-7016-458A-B31E-7EAA9ED161FC}" dt="2025-02-05T11:22:32.548" v="170" actId="26606"/>
          <ac:spMkLst>
            <pc:docMk/>
            <pc:sldMk cId="863663783" sldId="319"/>
            <ac:spMk id="15" creationId="{62423CA5-E2E1-4789-B759-9906C1C94063}"/>
          </ac:spMkLst>
        </pc:spChg>
        <pc:spChg chg="add">
          <ac:chgData name="Stefan Rosemann" userId="59f8833a-3cb5-434f-a21b-1930ced4df7c" providerId="ADAL" clId="{0592055D-7016-458A-B31E-7EAA9ED161FC}" dt="2025-02-05T11:22:48.115" v="173" actId="26606"/>
          <ac:spMkLst>
            <pc:docMk/>
            <pc:sldMk cId="863663783" sldId="319"/>
            <ac:spMk id="16" creationId="{B2205F6E-03C6-4E92-877C-E2482F6599AA}"/>
          </ac:spMkLst>
        </pc:spChg>
        <pc:spChg chg="add del">
          <ac:chgData name="Stefan Rosemann" userId="59f8833a-3cb5-434f-a21b-1930ced4df7c" providerId="ADAL" clId="{0592055D-7016-458A-B31E-7EAA9ED161FC}" dt="2025-02-05T11:22:32.548" v="170" actId="26606"/>
          <ac:spMkLst>
            <pc:docMk/>
            <pc:sldMk cId="863663783" sldId="319"/>
            <ac:spMk id="17" creationId="{73772B81-181F-48B7-8826-4D9686D15DF5}"/>
          </ac:spMkLst>
        </pc:spChg>
        <pc:spChg chg="add del">
          <ac:chgData name="Stefan Rosemann" userId="59f8833a-3cb5-434f-a21b-1930ced4df7c" providerId="ADAL" clId="{0592055D-7016-458A-B31E-7EAA9ED161FC}" dt="2025-02-05T11:22:32.548" v="170" actId="26606"/>
          <ac:spMkLst>
            <pc:docMk/>
            <pc:sldMk cId="863663783" sldId="319"/>
            <ac:spMk id="19" creationId="{B2205F6E-03C6-4E92-877C-E2482F6599AA}"/>
          </ac:spMkLst>
        </pc:spChg>
        <pc:spChg chg="add del mod">
          <ac:chgData name="Stefan Rosemann" userId="59f8833a-3cb5-434f-a21b-1930ced4df7c" providerId="ADAL" clId="{0592055D-7016-458A-B31E-7EAA9ED161FC}" dt="2025-02-05T11:24:36.766" v="185" actId="478"/>
          <ac:spMkLst>
            <pc:docMk/>
            <pc:sldMk cId="863663783" sldId="319"/>
            <ac:spMk id="20" creationId="{5A209CE5-1133-00F7-9723-8D73997C361D}"/>
          </ac:spMkLst>
        </pc:spChg>
        <pc:spChg chg="add mod">
          <ac:chgData name="Stefan Rosemann" userId="59f8833a-3cb5-434f-a21b-1930ced4df7c" providerId="ADAL" clId="{0592055D-7016-458A-B31E-7EAA9ED161FC}" dt="2025-02-05T11:25:00.158" v="194" actId="20577"/>
          <ac:spMkLst>
            <pc:docMk/>
            <pc:sldMk cId="863663783" sldId="319"/>
            <ac:spMk id="22" creationId="{915E52F7-CDE9-83EA-2AD4-31D18D906A9D}"/>
          </ac:spMkLst>
        </pc:spChg>
        <pc:spChg chg="add mod">
          <ac:chgData name="Stefan Rosemann" userId="59f8833a-3cb5-434f-a21b-1930ced4df7c" providerId="ADAL" clId="{0592055D-7016-458A-B31E-7EAA9ED161FC}" dt="2025-02-05T11:27:41.100" v="208" actId="1076"/>
          <ac:spMkLst>
            <pc:docMk/>
            <pc:sldMk cId="863663783" sldId="319"/>
            <ac:spMk id="23" creationId="{2A15A73C-395F-7623-91D1-B8A022EB167A}"/>
          </ac:spMkLst>
        </pc:spChg>
        <pc:spChg chg="add mod">
          <ac:chgData name="Stefan Rosemann" userId="59f8833a-3cb5-434f-a21b-1930ced4df7c" providerId="ADAL" clId="{0592055D-7016-458A-B31E-7EAA9ED161FC}" dt="2025-02-05T11:31:06.419" v="278" actId="1076"/>
          <ac:spMkLst>
            <pc:docMk/>
            <pc:sldMk cId="863663783" sldId="319"/>
            <ac:spMk id="24" creationId="{80932202-8030-4247-C257-7D759E823999}"/>
          </ac:spMkLst>
        </pc:spChg>
        <pc:picChg chg="add mod">
          <ac:chgData name="Stefan Rosemann" userId="59f8833a-3cb5-434f-a21b-1930ced4df7c" providerId="ADAL" clId="{0592055D-7016-458A-B31E-7EAA9ED161FC}" dt="2025-02-05T11:24:57.036" v="193" actId="1076"/>
          <ac:picMkLst>
            <pc:docMk/>
            <pc:sldMk cId="863663783" sldId="319"/>
            <ac:picMk id="4" creationId="{22828B81-AC2A-DAEC-2AA3-80E0281D948C}"/>
          </ac:picMkLst>
        </pc:picChg>
      </pc:sldChg>
      <pc:sldChg chg="add del">
        <pc:chgData name="Stefan Rosemann" userId="59f8833a-3cb5-434f-a21b-1930ced4df7c" providerId="ADAL" clId="{0592055D-7016-458A-B31E-7EAA9ED161FC}" dt="2025-02-05T17:44:22.455" v="377" actId="47"/>
        <pc:sldMkLst>
          <pc:docMk/>
          <pc:sldMk cId="292535979" sldId="320"/>
        </pc:sldMkLst>
      </pc:sldChg>
      <pc:sldChg chg="del">
        <pc:chgData name="Stefan Rosemann" userId="59f8833a-3cb5-434f-a21b-1930ced4df7c" providerId="ADAL" clId="{0592055D-7016-458A-B31E-7EAA9ED161FC}" dt="2025-01-15T08:53:33.980" v="38" actId="47"/>
        <pc:sldMkLst>
          <pc:docMk/>
          <pc:sldMk cId="1092447393" sldId="320"/>
        </pc:sldMkLst>
      </pc:sldChg>
      <pc:sldChg chg="del">
        <pc:chgData name="Stefan Rosemann" userId="59f8833a-3cb5-434f-a21b-1930ced4df7c" providerId="ADAL" clId="{0592055D-7016-458A-B31E-7EAA9ED161FC}" dt="2025-01-15T08:53:48.421" v="44" actId="47"/>
        <pc:sldMkLst>
          <pc:docMk/>
          <pc:sldMk cId="2178890636" sldId="321"/>
        </pc:sldMkLst>
      </pc:sldChg>
      <pc:sldChg chg="addSp delSp modSp add mod">
        <pc:chgData name="Stefan Rosemann" userId="59f8833a-3cb5-434f-a21b-1930ced4df7c" providerId="ADAL" clId="{0592055D-7016-458A-B31E-7EAA9ED161FC}" dt="2025-02-05T17:44:14.166" v="374" actId="6549"/>
        <pc:sldMkLst>
          <pc:docMk/>
          <pc:sldMk cId="3687762670" sldId="321"/>
        </pc:sldMkLst>
        <pc:spChg chg="del">
          <ac:chgData name="Stefan Rosemann" userId="59f8833a-3cb5-434f-a21b-1930ced4df7c" providerId="ADAL" clId="{0592055D-7016-458A-B31E-7EAA9ED161FC}" dt="2025-02-05T11:55:17.410" v="281" actId="478"/>
          <ac:spMkLst>
            <pc:docMk/>
            <pc:sldMk cId="3687762670" sldId="321"/>
            <ac:spMk id="3" creationId="{765E3AE4-55FE-0644-44F5-6BE98EFA6F94}"/>
          </ac:spMkLst>
        </pc:spChg>
        <pc:spChg chg="del">
          <ac:chgData name="Stefan Rosemann" userId="59f8833a-3cb5-434f-a21b-1930ced4df7c" providerId="ADAL" clId="{0592055D-7016-458A-B31E-7EAA9ED161FC}" dt="2025-02-05T11:55:17.410" v="281" actId="478"/>
          <ac:spMkLst>
            <pc:docMk/>
            <pc:sldMk cId="3687762670" sldId="321"/>
            <ac:spMk id="6" creationId="{9F4444CE-BC8D-4D61-B303-4C05614E62AB}"/>
          </ac:spMkLst>
        </pc:spChg>
        <pc:spChg chg="del">
          <ac:chgData name="Stefan Rosemann" userId="59f8833a-3cb5-434f-a21b-1930ced4df7c" providerId="ADAL" clId="{0592055D-7016-458A-B31E-7EAA9ED161FC}" dt="2025-02-05T11:55:17.410" v="281" actId="478"/>
          <ac:spMkLst>
            <pc:docMk/>
            <pc:sldMk cId="3687762670" sldId="321"/>
            <ac:spMk id="7" creationId="{73772B81-181F-48B7-8826-4D9686D15DF5}"/>
          </ac:spMkLst>
        </pc:spChg>
        <pc:spChg chg="del">
          <ac:chgData name="Stefan Rosemann" userId="59f8833a-3cb5-434f-a21b-1930ced4df7c" providerId="ADAL" clId="{0592055D-7016-458A-B31E-7EAA9ED161FC}" dt="2025-02-05T11:55:17.410" v="281" actId="478"/>
          <ac:spMkLst>
            <pc:docMk/>
            <pc:sldMk cId="3687762670" sldId="321"/>
            <ac:spMk id="8" creationId="{B2205F6E-03C6-4E92-877C-E2482F6599AA}"/>
          </ac:spMkLst>
        </pc:spChg>
        <pc:spChg chg="add del">
          <ac:chgData name="Stefan Rosemann" userId="59f8833a-3cb5-434f-a21b-1930ced4df7c" providerId="ADAL" clId="{0592055D-7016-458A-B31E-7EAA9ED161FC}" dt="2025-02-05T11:55:30.052" v="284" actId="22"/>
          <ac:spMkLst>
            <pc:docMk/>
            <pc:sldMk cId="3687762670" sldId="321"/>
            <ac:spMk id="28" creationId="{376F2A2A-2550-B347-67EB-BAA248792A6E}"/>
          </ac:spMkLst>
        </pc:spChg>
        <pc:spChg chg="add mod">
          <ac:chgData name="Stefan Rosemann" userId="59f8833a-3cb5-434f-a21b-1930ced4df7c" providerId="ADAL" clId="{0592055D-7016-458A-B31E-7EAA9ED161FC}" dt="2025-02-05T17:44:14.166" v="374" actId="6549"/>
          <ac:spMkLst>
            <pc:docMk/>
            <pc:sldMk cId="3687762670" sldId="321"/>
            <ac:spMk id="74" creationId="{5A556B9A-00B9-E55E-86FA-661A9A9E5C24}"/>
          </ac:spMkLst>
        </pc:spChg>
        <pc:graphicFrameChg chg="add del mod">
          <ac:chgData name="Stefan Rosemann" userId="59f8833a-3cb5-434f-a21b-1930ced4df7c" providerId="ADAL" clId="{0592055D-7016-458A-B31E-7EAA9ED161FC}" dt="2025-02-05T11:55:17.410" v="281" actId="478"/>
          <ac:graphicFrameMkLst>
            <pc:docMk/>
            <pc:sldMk cId="3687762670" sldId="321"/>
            <ac:graphicFrameMk id="9" creationId="{77FA8DEF-AC9C-EC07-B67C-055BEAE87B62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3:51.111" v="279"/>
          <ac:graphicFrameMkLst>
            <pc:docMk/>
            <pc:sldMk cId="3687762670" sldId="321"/>
            <ac:graphicFrameMk id="10" creationId="{45B7971C-FA9F-5C9D-153D-9CE7C26E9B16}"/>
          </ac:graphicFrameMkLst>
        </pc:graphicFrameChg>
        <pc:graphicFrameChg chg="add del mod">
          <ac:chgData name="Stefan Rosemann" userId="59f8833a-3cb5-434f-a21b-1930ced4df7c" providerId="ADAL" clId="{0592055D-7016-458A-B31E-7EAA9ED161FC}" dt="2025-02-05T11:55:17.410" v="281" actId="478"/>
          <ac:graphicFrameMkLst>
            <pc:docMk/>
            <pc:sldMk cId="3687762670" sldId="321"/>
            <ac:graphicFrameMk id="12" creationId="{872B29C3-3F9A-32E4-D94F-1587704939E8}"/>
          </ac:graphicFrameMkLst>
        </pc:graphicFrameChg>
        <pc:graphicFrameChg chg="add del mod">
          <ac:chgData name="Stefan Rosemann" userId="59f8833a-3cb5-434f-a21b-1930ced4df7c" providerId="ADAL" clId="{0592055D-7016-458A-B31E-7EAA9ED161FC}" dt="2025-02-05T11:55:17.410" v="281" actId="478"/>
          <ac:graphicFrameMkLst>
            <pc:docMk/>
            <pc:sldMk cId="3687762670" sldId="321"/>
            <ac:graphicFrameMk id="13" creationId="{545F21AB-049D-2102-6EA4-9238B2F7A37F}"/>
          </ac:graphicFrameMkLst>
        </pc:graphicFrameChg>
        <pc:graphicFrameChg chg="add del mod">
          <ac:chgData name="Stefan Rosemann" userId="59f8833a-3cb5-434f-a21b-1930ced4df7c" providerId="ADAL" clId="{0592055D-7016-458A-B31E-7EAA9ED161FC}" dt="2025-02-05T11:55:17.410" v="281" actId="478"/>
          <ac:graphicFrameMkLst>
            <pc:docMk/>
            <pc:sldMk cId="3687762670" sldId="321"/>
            <ac:graphicFrameMk id="16" creationId="{A672B928-03A6-26E0-B3A1-8EEE22230D76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3:51.111" v="279"/>
          <ac:graphicFrameMkLst>
            <pc:docMk/>
            <pc:sldMk cId="3687762670" sldId="321"/>
            <ac:graphicFrameMk id="17" creationId="{07A9C65A-B126-AEBA-06D3-E67B7669E6AC}"/>
          </ac:graphicFrameMkLst>
        </pc:graphicFrameChg>
        <pc:graphicFrameChg chg="add del mod">
          <ac:chgData name="Stefan Rosemann" userId="59f8833a-3cb5-434f-a21b-1930ced4df7c" providerId="ADAL" clId="{0592055D-7016-458A-B31E-7EAA9ED161FC}" dt="2025-02-05T11:55:17.410" v="281" actId="478"/>
          <ac:graphicFrameMkLst>
            <pc:docMk/>
            <pc:sldMk cId="3687762670" sldId="321"/>
            <ac:graphicFrameMk id="19" creationId="{D4DA1F97-8B11-4DB2-5050-C26BACD713EE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3:51.111" v="279"/>
          <ac:graphicFrameMkLst>
            <pc:docMk/>
            <pc:sldMk cId="3687762670" sldId="321"/>
            <ac:graphicFrameMk id="21" creationId="{2E0FC77D-0FB0-1127-1050-C9759310827A}"/>
          </ac:graphicFrameMkLst>
        </pc:graphicFrameChg>
        <pc:graphicFrameChg chg="add del mod">
          <ac:chgData name="Stefan Rosemann" userId="59f8833a-3cb5-434f-a21b-1930ced4df7c" providerId="ADAL" clId="{0592055D-7016-458A-B31E-7EAA9ED161FC}" dt="2025-02-05T11:55:17.410" v="281" actId="478"/>
          <ac:graphicFrameMkLst>
            <pc:docMk/>
            <pc:sldMk cId="3687762670" sldId="321"/>
            <ac:graphicFrameMk id="23" creationId="{21EDADB1-E783-459A-783A-12564EBAC139}"/>
          </ac:graphicFrameMkLst>
        </pc:graphicFrameChg>
        <pc:graphicFrameChg chg="add del mod">
          <ac:chgData name="Stefan Rosemann" userId="59f8833a-3cb5-434f-a21b-1930ced4df7c" providerId="ADAL" clId="{0592055D-7016-458A-B31E-7EAA9ED161FC}" dt="2025-02-05T11:55:13.373" v="280" actId="478"/>
          <ac:graphicFrameMkLst>
            <pc:docMk/>
            <pc:sldMk cId="3687762670" sldId="321"/>
            <ac:graphicFrameMk id="26" creationId="{33E5E600-8270-7A8A-486D-554D0F0B7EF4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31" creationId="{212845A5-1B56-8AC5-18DF-53BD926935F3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32" creationId="{803635C7-A46A-33E8-B9E3-2F7E8AE41F41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33" creationId="{F3D03DFE-14DE-D8B7-BA04-F017ABB3670A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34" creationId="{14F8AAAA-2864-CBAD-9FBD-2CDBD024153A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36" creationId="{63D2F317-3EE5-ED2F-EE04-27E80BFD7A4A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40" creationId="{77348684-8ADE-F3A0-78BA-9D7EBACC9A0E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43" creationId="{26A5A311-6572-4A68-C72D-02FC7DE662B2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44" creationId="{97215492-C0BC-BB1E-E426-4122E4911015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47" creationId="{5F9BC07F-B5B3-FB43-5851-F26DEB268C69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3.168" v="285"/>
          <ac:graphicFrameMkLst>
            <pc:docMk/>
            <pc:sldMk cId="3687762670" sldId="321"/>
            <ac:graphicFrameMk id="49" creationId="{2A8FFD64-84FF-CDA4-854C-1DDE8442CEC9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52" creationId="{4633818F-C249-36B2-F73D-DE3486D44103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56" creationId="{006A0D95-9301-9DAD-F928-8ED801536C69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61" creationId="{CAC882DC-9016-DFC1-B3A2-2333927EE0FE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64" creationId="{F055FC7C-FC7B-CD2A-EBE8-90A501A2DDBA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65" creationId="{4C0575C9-40C9-87E1-7548-9D7F8D1E1813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66" creationId="{25B54C89-8429-6797-EFD9-45464F59B4AE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67" creationId="{A2204BC8-41B2-552C-4868-4B925442DA3D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68" creationId="{FBFE5C85-042E-EEE9-BE0B-0F071DF587BD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69" creationId="{71E7A50D-ABC5-E070-12E4-7073657E925E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1:55:37.535" v="286"/>
          <ac:graphicFrameMkLst>
            <pc:docMk/>
            <pc:sldMk cId="3687762670" sldId="321"/>
            <ac:graphicFrameMk id="70" creationId="{A4006FB2-5B21-FE4E-D361-4B40D1DE52B5}"/>
          </ac:graphicFrameMkLst>
        </pc:graphicFrameChg>
        <pc:graphicFrameChg chg="add mod">
          <ac:chgData name="Stefan Rosemann" userId="59f8833a-3cb5-434f-a21b-1930ced4df7c" providerId="ADAL" clId="{0592055D-7016-458A-B31E-7EAA9ED161FC}" dt="2025-02-05T12:16:21.857" v="287"/>
          <ac:graphicFrameMkLst>
            <pc:docMk/>
            <pc:sldMk cId="3687762670" sldId="321"/>
            <ac:graphicFrameMk id="71" creationId="{EEAFE7B8-0FC1-5C06-26C8-1065B6926DBC}"/>
          </ac:graphicFrameMkLst>
        </pc:graphicFrameChg>
        <pc:graphicFrameChg chg="add mod modGraphic">
          <ac:chgData name="Stefan Rosemann" userId="59f8833a-3cb5-434f-a21b-1930ced4df7c" providerId="ADAL" clId="{0592055D-7016-458A-B31E-7EAA9ED161FC}" dt="2025-02-05T12:17:49.570" v="300" actId="14100"/>
          <ac:graphicFrameMkLst>
            <pc:docMk/>
            <pc:sldMk cId="3687762670" sldId="321"/>
            <ac:graphicFrameMk id="72" creationId="{8C25CFC6-0037-0173-4616-34A6FEA4F2BE}"/>
          </ac:graphicFrameMkLst>
        </pc:graphicFrameChg>
      </pc:sldChg>
      <pc:sldChg chg="del">
        <pc:chgData name="Stefan Rosemann" userId="59f8833a-3cb5-434f-a21b-1930ced4df7c" providerId="ADAL" clId="{0592055D-7016-458A-B31E-7EAA9ED161FC}" dt="2025-01-15T08:53:47.730" v="43" actId="47"/>
        <pc:sldMkLst>
          <pc:docMk/>
          <pc:sldMk cId="1926954135" sldId="322"/>
        </pc:sldMkLst>
      </pc:sldChg>
      <pc:sldChg chg="add del">
        <pc:chgData name="Stefan Rosemann" userId="59f8833a-3cb5-434f-a21b-1930ced4df7c" providerId="ADAL" clId="{0592055D-7016-458A-B31E-7EAA9ED161FC}" dt="2025-02-05T17:44:20.810" v="376" actId="47"/>
        <pc:sldMkLst>
          <pc:docMk/>
          <pc:sldMk cId="4107795058" sldId="322"/>
        </pc:sldMkLst>
      </pc:sldChg>
      <pc:sldChg chg="del">
        <pc:chgData name="Stefan Rosemann" userId="59f8833a-3cb5-434f-a21b-1930ced4df7c" providerId="ADAL" clId="{0592055D-7016-458A-B31E-7EAA9ED161FC}" dt="2025-01-15T08:53:46.877" v="42" actId="47"/>
        <pc:sldMkLst>
          <pc:docMk/>
          <pc:sldMk cId="823375774" sldId="323"/>
        </pc:sldMkLst>
      </pc:sldChg>
      <pc:sldChg chg="add del">
        <pc:chgData name="Stefan Rosemann" userId="59f8833a-3cb5-434f-a21b-1930ced4df7c" providerId="ADAL" clId="{0592055D-7016-458A-B31E-7EAA9ED161FC}" dt="2025-02-05T17:44:19.835" v="375" actId="47"/>
        <pc:sldMkLst>
          <pc:docMk/>
          <pc:sldMk cId="2647680371" sldId="323"/>
        </pc:sldMkLst>
      </pc:sldChg>
      <pc:sldChg chg="modSp add mod">
        <pc:chgData name="Stefan Rosemann" userId="59f8833a-3cb5-434f-a21b-1930ced4df7c" providerId="ADAL" clId="{0592055D-7016-458A-B31E-7EAA9ED161FC}" dt="2025-02-05T17:46:40.185" v="382" actId="6549"/>
        <pc:sldMkLst>
          <pc:docMk/>
          <pc:sldMk cId="1907240602" sldId="324"/>
        </pc:sldMkLst>
        <pc:spChg chg="mod">
          <ac:chgData name="Stefan Rosemann" userId="59f8833a-3cb5-434f-a21b-1930ced4df7c" providerId="ADAL" clId="{0592055D-7016-458A-B31E-7EAA9ED161FC}" dt="2025-02-05T17:46:40.185" v="382" actId="6549"/>
          <ac:spMkLst>
            <pc:docMk/>
            <pc:sldMk cId="1907240602" sldId="324"/>
            <ac:spMk id="74" creationId="{5A556B9A-00B9-E55E-86FA-661A9A9E5C24}"/>
          </ac:spMkLst>
        </pc:spChg>
      </pc:sldChg>
      <pc:sldChg chg="del">
        <pc:chgData name="Stefan Rosemann" userId="59f8833a-3cb5-434f-a21b-1930ced4df7c" providerId="ADAL" clId="{0592055D-7016-458A-B31E-7EAA9ED161FC}" dt="2025-01-15T08:53:25.228" v="20" actId="47"/>
        <pc:sldMkLst>
          <pc:docMk/>
          <pc:sldMk cId="2020259571" sldId="324"/>
        </pc:sldMkLst>
      </pc:sldChg>
      <pc:sldChg chg="del">
        <pc:chgData name="Stefan Rosemann" userId="59f8833a-3cb5-434f-a21b-1930ced4df7c" providerId="ADAL" clId="{0592055D-7016-458A-B31E-7EAA9ED161FC}" dt="2025-01-15T08:53:24.742" v="19" actId="47"/>
        <pc:sldMkLst>
          <pc:docMk/>
          <pc:sldMk cId="1564517031" sldId="325"/>
        </pc:sldMkLst>
      </pc:sldChg>
      <pc:sldChg chg="del">
        <pc:chgData name="Stefan Rosemann" userId="59f8833a-3cb5-434f-a21b-1930ced4df7c" providerId="ADAL" clId="{0592055D-7016-458A-B31E-7EAA9ED161FC}" dt="2025-01-15T08:53:25.598" v="21" actId="47"/>
        <pc:sldMkLst>
          <pc:docMk/>
          <pc:sldMk cId="1452146225" sldId="326"/>
        </pc:sldMkLst>
      </pc:sldChg>
    </pc:docChg>
  </pc:docChgLst>
  <pc:docChgLst>
    <pc:chgData name="Stefan Rosemann" userId="59f8833a-3cb5-434f-a21b-1930ced4df7c" providerId="ADAL" clId="{5F461BD9-0835-4514-8FCC-DBCDB74FA8C7}"/>
    <pc:docChg chg="undo redo custSel addSld delSld modSld sldOrd addMainMaster delMainMaster">
      <pc:chgData name="Stefan Rosemann" userId="59f8833a-3cb5-434f-a21b-1930ced4df7c" providerId="ADAL" clId="{5F461BD9-0835-4514-8FCC-DBCDB74FA8C7}" dt="2025-01-07T20:27:34.497" v="4478" actId="166"/>
      <pc:docMkLst>
        <pc:docMk/>
      </pc:docMkLst>
      <pc:sldChg chg="addSp delSp modSp new mod ord setBg modClrScheme addAnim delAnim setClrOvrMap delDesignElem chgLayout">
        <pc:chgData name="Stefan Rosemann" userId="59f8833a-3cb5-434f-a21b-1930ced4df7c" providerId="ADAL" clId="{5F461BD9-0835-4514-8FCC-DBCDB74FA8C7}" dt="2025-01-06T13:05:39.959" v="3737" actId="207"/>
        <pc:sldMkLst>
          <pc:docMk/>
          <pc:sldMk cId="511082959" sldId="256"/>
        </pc:sldMkLst>
        <pc:spChg chg="mod">
          <ac:chgData name="Stefan Rosemann" userId="59f8833a-3cb5-434f-a21b-1930ced4df7c" providerId="ADAL" clId="{5F461BD9-0835-4514-8FCC-DBCDB74FA8C7}" dt="2025-01-06T13:05:39.959" v="3737" actId="207"/>
          <ac:spMkLst>
            <pc:docMk/>
            <pc:sldMk cId="511082959" sldId="256"/>
            <ac:spMk id="2" creationId="{7F68B318-9A12-9E54-2189-8C7D2EEF75C6}"/>
          </ac:spMkLst>
        </pc:spChg>
        <pc:spChg chg="mod">
          <ac:chgData name="Stefan Rosemann" userId="59f8833a-3cb5-434f-a21b-1930ced4df7c" providerId="ADAL" clId="{5F461BD9-0835-4514-8FCC-DBCDB74FA8C7}" dt="2025-01-06T13:04:11.452" v="3733" actId="26606"/>
          <ac:spMkLst>
            <pc:docMk/>
            <pc:sldMk cId="511082959" sldId="256"/>
            <ac:spMk id="3" creationId="{8B736C20-220D-06BF-EF2D-F79283E839B7}"/>
          </ac:spMkLst>
        </pc:spChg>
        <pc:spChg chg="add">
          <ac:chgData name="Stefan Rosemann" userId="59f8833a-3cb5-434f-a21b-1930ced4df7c" providerId="ADAL" clId="{5F461BD9-0835-4514-8FCC-DBCDB74FA8C7}" dt="2025-01-06T13:04:11.452" v="3733" actId="26606"/>
          <ac:spMkLst>
            <pc:docMk/>
            <pc:sldMk cId="511082959" sldId="256"/>
            <ac:spMk id="35" creationId="{66D61E08-70C3-48D8-BEA0-787111DC30DA}"/>
          </ac:spMkLst>
        </pc:spChg>
        <pc:spChg chg="add">
          <ac:chgData name="Stefan Rosemann" userId="59f8833a-3cb5-434f-a21b-1930ced4df7c" providerId="ADAL" clId="{5F461BD9-0835-4514-8FCC-DBCDB74FA8C7}" dt="2025-01-06T13:04:11.452" v="3733" actId="26606"/>
          <ac:spMkLst>
            <pc:docMk/>
            <pc:sldMk cId="511082959" sldId="256"/>
            <ac:spMk id="37" creationId="{FC55298F-0AE5-478E-AD2B-03C2614C5833}"/>
          </ac:spMkLst>
        </pc:spChg>
        <pc:spChg chg="add">
          <ac:chgData name="Stefan Rosemann" userId="59f8833a-3cb5-434f-a21b-1930ced4df7c" providerId="ADAL" clId="{5F461BD9-0835-4514-8FCC-DBCDB74FA8C7}" dt="2025-01-06T13:04:11.452" v="3733" actId="26606"/>
          <ac:spMkLst>
            <pc:docMk/>
            <pc:sldMk cId="511082959" sldId="256"/>
            <ac:spMk id="39" creationId="{C180E4EA-0B63-4779-A895-7E90E71088F3}"/>
          </ac:spMkLst>
        </pc:spChg>
        <pc:spChg chg="add">
          <ac:chgData name="Stefan Rosemann" userId="59f8833a-3cb5-434f-a21b-1930ced4df7c" providerId="ADAL" clId="{5F461BD9-0835-4514-8FCC-DBCDB74FA8C7}" dt="2025-01-06T13:04:11.452" v="3733" actId="26606"/>
          <ac:spMkLst>
            <pc:docMk/>
            <pc:sldMk cId="511082959" sldId="256"/>
            <ac:spMk id="41" creationId="{CEE01D9D-3DE8-4EED-B0D3-8F3C79CC7673}"/>
          </ac:spMkLst>
        </pc:spChg>
        <pc:spChg chg="add">
          <ac:chgData name="Stefan Rosemann" userId="59f8833a-3cb5-434f-a21b-1930ced4df7c" providerId="ADAL" clId="{5F461BD9-0835-4514-8FCC-DBCDB74FA8C7}" dt="2025-01-06T13:04:11.452" v="3733" actId="26606"/>
          <ac:spMkLst>
            <pc:docMk/>
            <pc:sldMk cId="511082959" sldId="256"/>
            <ac:spMk id="43" creationId="{89AF5CE9-607F-43F4-8983-DCD6DA4051FD}"/>
          </ac:spMkLst>
        </pc:spChg>
        <pc:spChg chg="add">
          <ac:chgData name="Stefan Rosemann" userId="59f8833a-3cb5-434f-a21b-1930ced4df7c" providerId="ADAL" clId="{5F461BD9-0835-4514-8FCC-DBCDB74FA8C7}" dt="2025-01-06T13:04:11.452" v="3733" actId="26606"/>
          <ac:spMkLst>
            <pc:docMk/>
            <pc:sldMk cId="511082959" sldId="256"/>
            <ac:spMk id="45" creationId="{6EEA2DBD-9E1E-4521-8C01-F32AD18A89E3}"/>
          </ac:spMkLst>
        </pc:spChg>
        <pc:spChg chg="add">
          <ac:chgData name="Stefan Rosemann" userId="59f8833a-3cb5-434f-a21b-1930ced4df7c" providerId="ADAL" clId="{5F461BD9-0835-4514-8FCC-DBCDB74FA8C7}" dt="2025-01-06T13:04:11.452" v="3733" actId="26606"/>
          <ac:spMkLst>
            <pc:docMk/>
            <pc:sldMk cId="511082959" sldId="256"/>
            <ac:spMk id="47" creationId="{15BBD2C1-BA9B-46A9-A27A-33498B169272}"/>
          </ac:spMkLst>
        </pc:spChg>
        <pc:picChg chg="add mod ord modCrop">
          <ac:chgData name="Stefan Rosemann" userId="59f8833a-3cb5-434f-a21b-1930ced4df7c" providerId="ADAL" clId="{5F461BD9-0835-4514-8FCC-DBCDB74FA8C7}" dt="2025-01-06T13:04:28.014" v="3735" actId="14100"/>
          <ac:picMkLst>
            <pc:docMk/>
            <pc:sldMk cId="511082959" sldId="256"/>
            <ac:picMk id="9" creationId="{046E14FD-F8D9-E465-4E8F-46CB4E104100}"/>
          </ac:picMkLst>
        </pc:picChg>
        <pc:cxnChg chg="add">
          <ac:chgData name="Stefan Rosemann" userId="59f8833a-3cb5-434f-a21b-1930ced4df7c" providerId="ADAL" clId="{5F461BD9-0835-4514-8FCC-DBCDB74FA8C7}" dt="2025-01-06T13:04:11.452" v="3733" actId="26606"/>
          <ac:cxnSpMkLst>
            <pc:docMk/>
            <pc:sldMk cId="511082959" sldId="256"/>
            <ac:cxnSpMk id="31" creationId="{A57C1A16-B8AB-4D99-A195-A38F556A6486}"/>
          </ac:cxnSpMkLst>
        </pc:cxnChg>
        <pc:cxnChg chg="add">
          <ac:chgData name="Stefan Rosemann" userId="59f8833a-3cb5-434f-a21b-1930ced4df7c" providerId="ADAL" clId="{5F461BD9-0835-4514-8FCC-DBCDB74FA8C7}" dt="2025-01-06T13:04:11.452" v="3733" actId="26606"/>
          <ac:cxnSpMkLst>
            <pc:docMk/>
            <pc:sldMk cId="511082959" sldId="256"/>
            <ac:cxnSpMk id="33" creationId="{F8A9B20B-D1DD-4573-B5EC-558029519236}"/>
          </ac:cxnSpMkLst>
        </pc:cxnChg>
      </pc:sldChg>
      <pc:sldChg chg="addSp delSp modSp new mod setBg modAnim">
        <pc:chgData name="Stefan Rosemann" userId="59f8833a-3cb5-434f-a21b-1930ced4df7c" providerId="ADAL" clId="{5F461BD9-0835-4514-8FCC-DBCDB74FA8C7}" dt="2025-01-06T22:15:53.452" v="4116"/>
        <pc:sldMkLst>
          <pc:docMk/>
          <pc:sldMk cId="1649648746" sldId="257"/>
        </pc:sldMkLst>
      </pc:sldChg>
      <pc:sldChg chg="addSp delSp modSp add del mod">
        <pc:chgData name="Stefan Rosemann" userId="59f8833a-3cb5-434f-a21b-1930ced4df7c" providerId="ADAL" clId="{5F461BD9-0835-4514-8FCC-DBCDB74FA8C7}" dt="2025-01-03T00:50:57.486" v="2816" actId="47"/>
        <pc:sldMkLst>
          <pc:docMk/>
          <pc:sldMk cId="3870269705" sldId="258"/>
        </pc:sldMkLst>
      </pc:sldChg>
      <pc:sldChg chg="addSp delSp modSp add del mod setBg">
        <pc:chgData name="Stefan Rosemann" userId="59f8833a-3cb5-434f-a21b-1930ced4df7c" providerId="ADAL" clId="{5F461BD9-0835-4514-8FCC-DBCDB74FA8C7}" dt="2025-01-03T00:50:54.717" v="2815" actId="47"/>
        <pc:sldMkLst>
          <pc:docMk/>
          <pc:sldMk cId="2998012850" sldId="259"/>
        </pc:sldMkLst>
      </pc:sldChg>
      <pc:sldChg chg="addSp delSp modSp add mod modAnim">
        <pc:chgData name="Stefan Rosemann" userId="59f8833a-3cb5-434f-a21b-1930ced4df7c" providerId="ADAL" clId="{5F461BD9-0835-4514-8FCC-DBCDB74FA8C7}" dt="2025-01-06T21:58:05.037" v="3962"/>
        <pc:sldMkLst>
          <pc:docMk/>
          <pc:sldMk cId="4105041354" sldId="260"/>
        </pc:sldMkLst>
      </pc:sldChg>
      <pc:sldChg chg="addSp delSp modSp add del mod delAnim modAnim">
        <pc:chgData name="Stefan Rosemann" userId="59f8833a-3cb5-434f-a21b-1930ced4df7c" providerId="ADAL" clId="{5F461BD9-0835-4514-8FCC-DBCDB74FA8C7}" dt="2025-01-06T22:26:42.171" v="4160" actId="47"/>
        <pc:sldMkLst>
          <pc:docMk/>
          <pc:sldMk cId="1681911451" sldId="261"/>
        </pc:sldMkLst>
      </pc:sldChg>
      <pc:sldChg chg="addSp delSp modSp add del mod modAnim">
        <pc:chgData name="Stefan Rosemann" userId="59f8833a-3cb5-434f-a21b-1930ced4df7c" providerId="ADAL" clId="{5F461BD9-0835-4514-8FCC-DBCDB74FA8C7}" dt="2025-01-06T22:26:46.456" v="4162" actId="47"/>
        <pc:sldMkLst>
          <pc:docMk/>
          <pc:sldMk cId="508759810" sldId="262"/>
        </pc:sldMkLst>
      </pc:sldChg>
      <pc:sldChg chg="addSp delSp modSp add del mod">
        <pc:chgData name="Stefan Rosemann" userId="59f8833a-3cb5-434f-a21b-1930ced4df7c" providerId="ADAL" clId="{5F461BD9-0835-4514-8FCC-DBCDB74FA8C7}" dt="2025-01-06T22:26:40.908" v="4159" actId="47"/>
        <pc:sldMkLst>
          <pc:docMk/>
          <pc:sldMk cId="1700930577" sldId="263"/>
        </pc:sldMkLst>
      </pc:sldChg>
      <pc:sldChg chg="delSp add del">
        <pc:chgData name="Stefan Rosemann" userId="59f8833a-3cb5-434f-a21b-1930ced4df7c" providerId="ADAL" clId="{5F461BD9-0835-4514-8FCC-DBCDB74FA8C7}" dt="2025-01-06T22:26:24.330" v="4156" actId="47"/>
        <pc:sldMkLst>
          <pc:docMk/>
          <pc:sldMk cId="243488328" sldId="264"/>
        </pc:sldMkLst>
      </pc:sldChg>
      <pc:sldChg chg="modSp add del mod">
        <pc:chgData name="Stefan Rosemann" userId="59f8833a-3cb5-434f-a21b-1930ced4df7c" providerId="ADAL" clId="{5F461BD9-0835-4514-8FCC-DBCDB74FA8C7}" dt="2025-01-06T22:26:43.209" v="4161" actId="47"/>
        <pc:sldMkLst>
          <pc:docMk/>
          <pc:sldMk cId="2686600888" sldId="265"/>
        </pc:sldMkLst>
      </pc:sldChg>
      <pc:sldChg chg="addSp delSp modSp add mod modAnim">
        <pc:chgData name="Stefan Rosemann" userId="59f8833a-3cb5-434f-a21b-1930ced4df7c" providerId="ADAL" clId="{5F461BD9-0835-4514-8FCC-DBCDB74FA8C7}" dt="2025-01-06T22:26:33.651" v="4158" actId="478"/>
        <pc:sldMkLst>
          <pc:docMk/>
          <pc:sldMk cId="1294981676" sldId="266"/>
        </pc:sldMkLst>
      </pc:sldChg>
      <pc:sldChg chg="addSp delSp modSp add mod modAnim">
        <pc:chgData name="Stefan Rosemann" userId="59f8833a-3cb5-434f-a21b-1930ced4df7c" providerId="ADAL" clId="{5F461BD9-0835-4514-8FCC-DBCDB74FA8C7}" dt="2025-01-02T15:02:57.834" v="746"/>
        <pc:sldMkLst>
          <pc:docMk/>
          <pc:sldMk cId="4073011613" sldId="267"/>
        </pc:sldMkLst>
      </pc:sldChg>
      <pc:sldChg chg="addSp delSp modSp add mod addAnim delAnim modAnim">
        <pc:chgData name="Stefan Rosemann" userId="59f8833a-3cb5-434f-a21b-1930ced4df7c" providerId="ADAL" clId="{5F461BD9-0835-4514-8FCC-DBCDB74FA8C7}" dt="2025-01-03T00:56:49.697" v="2851"/>
        <pc:sldMkLst>
          <pc:docMk/>
          <pc:sldMk cId="2386652865" sldId="268"/>
        </pc:sldMkLst>
      </pc:sldChg>
      <pc:sldChg chg="addSp delSp modSp add del mod setBg delAnim modAnim setClrOvrMap">
        <pc:chgData name="Stefan Rosemann" userId="59f8833a-3cb5-434f-a21b-1930ced4df7c" providerId="ADAL" clId="{5F461BD9-0835-4514-8FCC-DBCDB74FA8C7}" dt="2025-01-06T13:17:29.534" v="3739" actId="47"/>
        <pc:sldMkLst>
          <pc:docMk/>
          <pc:sldMk cId="740214008" sldId="269"/>
        </pc:sldMkLst>
      </pc:sldChg>
      <pc:sldChg chg="addSp delSp modSp add mod modAnim">
        <pc:chgData name="Stefan Rosemann" userId="59f8833a-3cb5-434f-a21b-1930ced4df7c" providerId="ADAL" clId="{5F461BD9-0835-4514-8FCC-DBCDB74FA8C7}" dt="2025-01-03T08:35:44.468" v="2938" actId="14100"/>
        <pc:sldMkLst>
          <pc:docMk/>
          <pc:sldMk cId="3843280733" sldId="270"/>
        </pc:sldMkLst>
      </pc:sldChg>
      <pc:sldChg chg="addSp delSp modSp add del mod addAnim delAnim modAnim">
        <pc:chgData name="Stefan Rosemann" userId="59f8833a-3cb5-434f-a21b-1930ced4df7c" providerId="ADAL" clId="{5F461BD9-0835-4514-8FCC-DBCDB74FA8C7}" dt="2025-01-02T21:31:25.276" v="1692" actId="47"/>
        <pc:sldMkLst>
          <pc:docMk/>
          <pc:sldMk cId="614234103" sldId="271"/>
        </pc:sldMkLst>
      </pc:sldChg>
      <pc:sldChg chg="addSp delSp modSp add mod addAnim delAnim modAnim">
        <pc:chgData name="Stefan Rosemann" userId="59f8833a-3cb5-434f-a21b-1930ced4df7c" providerId="ADAL" clId="{5F461BD9-0835-4514-8FCC-DBCDB74FA8C7}" dt="2025-01-03T00:23:30.779" v="2597" actId="1076"/>
        <pc:sldMkLst>
          <pc:docMk/>
          <pc:sldMk cId="3409858230" sldId="272"/>
        </pc:sldMkLst>
      </pc:sldChg>
      <pc:sldChg chg="addSp delSp modSp add mod modAnim">
        <pc:chgData name="Stefan Rosemann" userId="59f8833a-3cb5-434f-a21b-1930ced4df7c" providerId="ADAL" clId="{5F461BD9-0835-4514-8FCC-DBCDB74FA8C7}" dt="2025-01-03T10:44:59.017" v="3402" actId="20577"/>
        <pc:sldMkLst>
          <pc:docMk/>
          <pc:sldMk cId="3157862210" sldId="273"/>
        </pc:sldMkLst>
      </pc:sldChg>
      <pc:sldChg chg="addSp delSp modSp add mod delAnim modAnim">
        <pc:chgData name="Stefan Rosemann" userId="59f8833a-3cb5-434f-a21b-1930ced4df7c" providerId="ADAL" clId="{5F461BD9-0835-4514-8FCC-DBCDB74FA8C7}" dt="2025-01-07T20:08:04.380" v="4293" actId="14100"/>
        <pc:sldMkLst>
          <pc:docMk/>
          <pc:sldMk cId="1870023863" sldId="274"/>
        </pc:sldMkLst>
      </pc:sldChg>
      <pc:sldChg chg="addSp delSp add del">
        <pc:chgData name="Stefan Rosemann" userId="59f8833a-3cb5-434f-a21b-1930ced4df7c" providerId="ADAL" clId="{5F461BD9-0835-4514-8FCC-DBCDB74FA8C7}" dt="2025-01-02T23:04:07.696" v="2132" actId="47"/>
        <pc:sldMkLst>
          <pc:docMk/>
          <pc:sldMk cId="4102589697" sldId="275"/>
        </pc:sldMkLst>
      </pc:sldChg>
      <pc:sldChg chg="addSp delSp modSp add mod delAnim modAnim">
        <pc:chgData name="Stefan Rosemann" userId="59f8833a-3cb5-434f-a21b-1930ced4df7c" providerId="ADAL" clId="{5F461BD9-0835-4514-8FCC-DBCDB74FA8C7}" dt="2025-01-07T20:27:34.497" v="4478" actId="166"/>
        <pc:sldMkLst>
          <pc:docMk/>
          <pc:sldMk cId="2037062806" sldId="276"/>
        </pc:sldMkLst>
      </pc:sldChg>
      <pc:sldChg chg="addSp delSp modSp add mod delAnim modAnim">
        <pc:chgData name="Stefan Rosemann" userId="59f8833a-3cb5-434f-a21b-1930ced4df7c" providerId="ADAL" clId="{5F461BD9-0835-4514-8FCC-DBCDB74FA8C7}" dt="2025-01-07T20:15:45.598" v="4319" actId="1076"/>
        <pc:sldMkLst>
          <pc:docMk/>
          <pc:sldMk cId="3619237337" sldId="277"/>
        </pc:sldMkLst>
      </pc:sldChg>
      <pc:sldChg chg="addSp delSp modSp add mod modAnim">
        <pc:chgData name="Stefan Rosemann" userId="59f8833a-3cb5-434f-a21b-1930ced4df7c" providerId="ADAL" clId="{5F461BD9-0835-4514-8FCC-DBCDB74FA8C7}" dt="2025-01-03T01:21:27.924" v="2932"/>
        <pc:sldMkLst>
          <pc:docMk/>
          <pc:sldMk cId="3066308111" sldId="278"/>
        </pc:sldMkLst>
      </pc:sldChg>
      <pc:sldChg chg="addSp delSp modSp add mod delAnim modAnim">
        <pc:chgData name="Stefan Rosemann" userId="59f8833a-3cb5-434f-a21b-1930ced4df7c" providerId="ADAL" clId="{5F461BD9-0835-4514-8FCC-DBCDB74FA8C7}" dt="2025-01-06T22:20:23.646" v="4155"/>
        <pc:sldMkLst>
          <pc:docMk/>
          <pc:sldMk cId="3255440413" sldId="279"/>
        </pc:sldMkLst>
      </pc:sldChg>
      <pc:sldChg chg="addSp modSp add modAnim">
        <pc:chgData name="Stefan Rosemann" userId="59f8833a-3cb5-434f-a21b-1930ced4df7c" providerId="ADAL" clId="{5F461BD9-0835-4514-8FCC-DBCDB74FA8C7}" dt="2025-01-07T20:21:14.789" v="4366" actId="20577"/>
        <pc:sldMkLst>
          <pc:docMk/>
          <pc:sldMk cId="1831354832" sldId="280"/>
        </pc:sldMkLst>
      </pc:sldChg>
      <pc:sldChg chg="addSp modSp add mod modAnim">
        <pc:chgData name="Stefan Rosemann" userId="59f8833a-3cb5-434f-a21b-1930ced4df7c" providerId="ADAL" clId="{5F461BD9-0835-4514-8FCC-DBCDB74FA8C7}" dt="2025-01-07T20:26:19.303" v="4477" actId="20577"/>
        <pc:sldMkLst>
          <pc:docMk/>
          <pc:sldMk cId="844265718" sldId="281"/>
        </pc:sldMkLst>
      </pc:sldChg>
      <pc:sldChg chg="addSp modSp add mod modAnim">
        <pc:chgData name="Stefan Rosemann" userId="59f8833a-3cb5-434f-a21b-1930ced4df7c" providerId="ADAL" clId="{5F461BD9-0835-4514-8FCC-DBCDB74FA8C7}" dt="2025-01-03T10:33:56.854" v="3253"/>
        <pc:sldMkLst>
          <pc:docMk/>
          <pc:sldMk cId="2396671093" sldId="282"/>
        </pc:sldMkLst>
      </pc:sldChg>
      <pc:sldChg chg="addSp delSp modSp add modAnim">
        <pc:chgData name="Stefan Rosemann" userId="59f8833a-3cb5-434f-a21b-1930ced4df7c" providerId="ADAL" clId="{5F461BD9-0835-4514-8FCC-DBCDB74FA8C7}" dt="2025-01-03T00:56:01.576" v="2850"/>
        <pc:sldMkLst>
          <pc:docMk/>
          <pc:sldMk cId="1315352854" sldId="283"/>
        </pc:sldMkLst>
      </pc:sldChg>
      <pc:sldChg chg="delSp add mod ord delAnim modAnim">
        <pc:chgData name="Stefan Rosemann" userId="59f8833a-3cb5-434f-a21b-1930ced4df7c" providerId="ADAL" clId="{5F461BD9-0835-4514-8FCC-DBCDB74FA8C7}" dt="2025-01-03T08:43:41.270" v="2950"/>
        <pc:sldMkLst>
          <pc:docMk/>
          <pc:sldMk cId="2837998084" sldId="284"/>
        </pc:sldMkLst>
      </pc:sldChg>
      <pc:sldChg chg="delSp modSp add mod">
        <pc:chgData name="Stefan Rosemann" userId="59f8833a-3cb5-434f-a21b-1930ced4df7c" providerId="ADAL" clId="{5F461BD9-0835-4514-8FCC-DBCDB74FA8C7}" dt="2025-01-03T10:21:03.767" v="3064" actId="478"/>
        <pc:sldMkLst>
          <pc:docMk/>
          <pc:sldMk cId="4043807606" sldId="285"/>
        </pc:sldMkLst>
      </pc:sldChg>
      <pc:sldChg chg="addSp delSp modSp add mod ord setBg addAnim setClrOvrMap">
        <pc:chgData name="Stefan Rosemann" userId="59f8833a-3cb5-434f-a21b-1930ced4df7c" providerId="ADAL" clId="{5F461BD9-0835-4514-8FCC-DBCDB74FA8C7}" dt="2025-01-06T21:55:45.195" v="3932" actId="20577"/>
        <pc:sldMkLst>
          <pc:docMk/>
          <pc:sldMk cId="2249277849" sldId="286"/>
        </pc:sldMkLst>
      </pc:sldChg>
      <pc:sldChg chg="add">
        <pc:chgData name="Stefan Rosemann" userId="59f8833a-3cb5-434f-a21b-1930ced4df7c" providerId="ADAL" clId="{5F461BD9-0835-4514-8FCC-DBCDB74FA8C7}" dt="2025-01-03T10:41:16.127" v="3346"/>
        <pc:sldMkLst>
          <pc:docMk/>
          <pc:sldMk cId="482121406" sldId="287"/>
        </pc:sldMkLst>
      </pc:sldChg>
      <pc:sldChg chg="addSp delSp modSp add mod modAnim">
        <pc:chgData name="Stefan Rosemann" userId="59f8833a-3cb5-434f-a21b-1930ced4df7c" providerId="ADAL" clId="{5F461BD9-0835-4514-8FCC-DBCDB74FA8C7}" dt="2025-01-03T11:01:46.908" v="3418" actId="478"/>
        <pc:sldMkLst>
          <pc:docMk/>
          <pc:sldMk cId="3909555076" sldId="288"/>
        </pc:sldMkLst>
      </pc:sldChg>
      <pc:sldChg chg="modSp add del mod">
        <pc:chgData name="Stefan Rosemann" userId="59f8833a-3cb5-434f-a21b-1930ced4df7c" providerId="ADAL" clId="{5F461BD9-0835-4514-8FCC-DBCDB74FA8C7}" dt="2025-01-06T21:58:41.438" v="3963" actId="47"/>
        <pc:sldMkLst>
          <pc:docMk/>
          <pc:sldMk cId="2141357457" sldId="289"/>
        </pc:sldMkLst>
      </pc:sldChg>
      <pc:sldChg chg="add del">
        <pc:chgData name="Stefan Rosemann" userId="59f8833a-3cb5-434f-a21b-1930ced4df7c" providerId="ADAL" clId="{5F461BD9-0835-4514-8FCC-DBCDB74FA8C7}" dt="2025-01-06T22:26:50.003" v="4163" actId="47"/>
        <pc:sldMkLst>
          <pc:docMk/>
          <pc:sldMk cId="3910571174" sldId="290"/>
        </pc:sldMkLst>
      </pc:sldChg>
      <pc:sldChg chg="modSp add mod">
        <pc:chgData name="Stefan Rosemann" userId="59f8833a-3cb5-434f-a21b-1930ced4df7c" providerId="ADAL" clId="{5F461BD9-0835-4514-8FCC-DBCDB74FA8C7}" dt="2025-01-06T22:17:43.763" v="4141" actId="6549"/>
        <pc:sldMkLst>
          <pc:docMk/>
          <pc:sldMk cId="3197993242" sldId="291"/>
        </pc:sldMkLst>
      </pc:sldChg>
      <pc:sldChg chg="modSp add mod">
        <pc:chgData name="Stefan Rosemann" userId="59f8833a-3cb5-434f-a21b-1930ced4df7c" providerId="ADAL" clId="{5F461BD9-0835-4514-8FCC-DBCDB74FA8C7}" dt="2025-01-06T13:21:46.551" v="3821" actId="20577"/>
        <pc:sldMkLst>
          <pc:docMk/>
          <pc:sldMk cId="3908548256" sldId="292"/>
        </pc:sldMkLst>
      </pc:sldChg>
      <pc:sldChg chg="addSp delSp modSp add mod setBg addAnim delAnim modAnim setClrOvrMap">
        <pc:chgData name="Stefan Rosemann" userId="59f8833a-3cb5-434f-a21b-1930ced4df7c" providerId="ADAL" clId="{5F461BD9-0835-4514-8FCC-DBCDB74FA8C7}" dt="2025-01-06T13:19:31.457" v="3781" actId="20577"/>
        <pc:sldMkLst>
          <pc:docMk/>
          <pc:sldMk cId="3476738733" sldId="293"/>
        </pc:sldMkLst>
      </pc:sldChg>
      <pc:sldChg chg="addSp delSp modSp add mod">
        <pc:chgData name="Stefan Rosemann" userId="59f8833a-3cb5-434f-a21b-1930ced4df7c" providerId="ADAL" clId="{5F461BD9-0835-4514-8FCC-DBCDB74FA8C7}" dt="2025-01-06T17:42:25.694" v="3872" actId="1076"/>
        <pc:sldMkLst>
          <pc:docMk/>
          <pc:sldMk cId="17901317" sldId="294"/>
        </pc:sldMkLst>
      </pc:sldChg>
      <pc:sldChg chg="add ord">
        <pc:chgData name="Stefan Rosemann" userId="59f8833a-3cb5-434f-a21b-1930ced4df7c" providerId="ADAL" clId="{5F461BD9-0835-4514-8FCC-DBCDB74FA8C7}" dt="2025-01-06T22:27:01.886" v="4166"/>
        <pc:sldMkLst>
          <pc:docMk/>
          <pc:sldMk cId="4248974658" sldId="295"/>
        </pc:sldMkLst>
      </pc:sldChg>
      <pc:sldChg chg="addSp delSp modSp add mod delAnim modAnim">
        <pc:chgData name="Stefan Rosemann" userId="59f8833a-3cb5-434f-a21b-1930ced4df7c" providerId="ADAL" clId="{5F461BD9-0835-4514-8FCC-DBCDB74FA8C7}" dt="2025-01-07T20:16:16.427" v="4320"/>
        <pc:sldMkLst>
          <pc:docMk/>
          <pc:sldMk cId="2813217761" sldId="296"/>
        </pc:sldMkLst>
      </pc:sldChg>
      <pc:sldMasterChg chg="add del addSldLayout delSldLayout">
        <pc:chgData name="Stefan Rosemann" userId="59f8833a-3cb5-434f-a21b-1930ced4df7c" providerId="ADAL" clId="{5F461BD9-0835-4514-8FCC-DBCDB74FA8C7}" dt="2025-01-02T12:48:26.959" v="11" actId="26606"/>
        <pc:sldMasterMkLst>
          <pc:docMk/>
          <pc:sldMasterMk cId="1319062307" sldId="2147483660"/>
        </pc:sldMasterMkLst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2683310151" sldId="2147483661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3260164463" sldId="2147483662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61727817" sldId="2147483663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2812828935" sldId="2147483664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2549970498" sldId="2147483665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2175335562" sldId="2147483666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936035023" sldId="2147483667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3402745837" sldId="2147483668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3460545211" sldId="2147483669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2484253614" sldId="2147483670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2167592189" sldId="2147483671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4062076538" sldId="2147483672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2516712856" sldId="2147483673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673303548" sldId="2147483674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658218315" sldId="2147483675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319062307" sldId="2147483660"/>
            <pc:sldLayoutMk cId="3807026979" sldId="2147483676"/>
          </pc:sldLayoutMkLst>
        </pc:sldLayoutChg>
      </pc:sldMasterChg>
      <pc:sldMasterChg chg="add del replId addSldLayout delSldLayout">
        <pc:chgData name="Stefan Rosemann" userId="59f8833a-3cb5-434f-a21b-1930ced4df7c" providerId="ADAL" clId="{5F461BD9-0835-4514-8FCC-DBCDB74FA8C7}" dt="2025-01-02T12:48:26.863" v="10" actId="26606"/>
        <pc:sldMasterMkLst>
          <pc:docMk/>
          <pc:sldMasterMk cId="4180356090" sldId="2147483677"/>
        </pc:sldMasterMkLst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3984650075" sldId="2147483678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1444066596" sldId="2147483679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3451804480" sldId="2147483680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1981419934" sldId="2147483681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4160115488" sldId="2147483682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2808940892" sldId="2147483683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1936193049" sldId="2147483684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3703760831" sldId="2147483685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1839076694" sldId="2147483686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821324718" sldId="2147483687"/>
          </pc:sldLayoutMkLst>
        </pc:sldLayoutChg>
        <pc:sldLayoutChg chg="add del replId">
          <pc:chgData name="Stefan Rosemann" userId="59f8833a-3cb5-434f-a21b-1930ced4df7c" providerId="ADAL" clId="{5F461BD9-0835-4514-8FCC-DBCDB74FA8C7}" dt="2025-01-02T12:48:26.863" v="10" actId="26606"/>
          <pc:sldLayoutMkLst>
            <pc:docMk/>
            <pc:sldMasterMk cId="4180356090" sldId="2147483677"/>
            <pc:sldLayoutMk cId="2978348300" sldId="2147483688"/>
          </pc:sldLayoutMkLst>
        </pc:sldLayoutChg>
      </pc:sldMasterChg>
      <pc:sldMasterChg chg="add del addSldLayout delSldLayout">
        <pc:chgData name="Stefan Rosemann" userId="59f8833a-3cb5-434f-a21b-1930ced4df7c" providerId="ADAL" clId="{5F461BD9-0835-4514-8FCC-DBCDB74FA8C7}" dt="2025-01-02T12:48:26.959" v="11" actId="26606"/>
        <pc:sldMasterMkLst>
          <pc:docMk/>
          <pc:sldMasterMk cId="185886304" sldId="2147483763"/>
        </pc:sldMasterMkLst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1543029339" sldId="2147483752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3084589794" sldId="2147483753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3042182008" sldId="2147483754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3610086065" sldId="2147483755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1346522791" sldId="2147483756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2232359242" sldId="2147483757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2521505145" sldId="2147483758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3516267109" sldId="2147483759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1370241185" sldId="2147483760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942564674" sldId="2147483761"/>
          </pc:sldLayoutMkLst>
        </pc:sldLayoutChg>
        <pc:sldLayoutChg chg="add del">
          <pc:chgData name="Stefan Rosemann" userId="59f8833a-3cb5-434f-a21b-1930ced4df7c" providerId="ADAL" clId="{5F461BD9-0835-4514-8FCC-DBCDB74FA8C7}" dt="2025-01-02T12:48:26.959" v="11" actId="26606"/>
          <pc:sldLayoutMkLst>
            <pc:docMk/>
            <pc:sldMasterMk cId="185886304" sldId="2147483763"/>
            <pc:sldLayoutMk cId="2614022197" sldId="2147483762"/>
          </pc:sldLayoutMkLst>
        </pc:sldLayoutChg>
      </pc:sldMasterChg>
    </pc:docChg>
  </pc:docChgLst>
  <pc:docChgLst>
    <pc:chgData name="Stefan Rosemann" userId="59f8833a-3cb5-434f-a21b-1930ced4df7c" providerId="ADAL" clId="{B6BAFAB2-6FFC-4F78-84E7-73E2EA5BBAD4}"/>
    <pc:docChg chg="undo redo custSel addSld delSld modSld sldOrd">
      <pc:chgData name="Stefan Rosemann" userId="59f8833a-3cb5-434f-a21b-1930ced4df7c" providerId="ADAL" clId="{B6BAFAB2-6FFC-4F78-84E7-73E2EA5BBAD4}" dt="2025-01-14T11:28:52.335" v="3372" actId="47"/>
      <pc:docMkLst>
        <pc:docMk/>
      </pc:docMkLst>
      <pc:sldChg chg="addSp delSp modSp mod ord modAnim">
        <pc:chgData name="Stefan Rosemann" userId="59f8833a-3cb5-434f-a21b-1930ced4df7c" providerId="ADAL" clId="{B6BAFAB2-6FFC-4F78-84E7-73E2EA5BBAD4}" dt="2025-01-13T18:28:52.297" v="1954"/>
        <pc:sldMkLst>
          <pc:docMk/>
          <pc:sldMk cId="511082959" sldId="256"/>
        </pc:sldMkLst>
        <pc:spChg chg="mod">
          <ac:chgData name="Stefan Rosemann" userId="59f8833a-3cb5-434f-a21b-1930ced4df7c" providerId="ADAL" clId="{B6BAFAB2-6FFC-4F78-84E7-73E2EA5BBAD4}" dt="2025-01-13T18:28:48.840" v="1951" actId="26606"/>
          <ac:spMkLst>
            <pc:docMk/>
            <pc:sldMk cId="511082959" sldId="256"/>
            <ac:spMk id="2" creationId="{7F68B318-9A12-9E54-2189-8C7D2EEF75C6}"/>
          </ac:spMkLst>
        </pc:spChg>
        <pc:spChg chg="mod">
          <ac:chgData name="Stefan Rosemann" userId="59f8833a-3cb5-434f-a21b-1930ced4df7c" providerId="ADAL" clId="{B6BAFAB2-6FFC-4F78-84E7-73E2EA5BBAD4}" dt="2025-01-13T18:28:48.840" v="1951" actId="26606"/>
          <ac:spMkLst>
            <pc:docMk/>
            <pc:sldMk cId="511082959" sldId="256"/>
            <ac:spMk id="3" creationId="{8B736C20-220D-06BF-EF2D-F79283E839B7}"/>
          </ac:spMkLst>
        </pc:spChg>
        <pc:spChg chg="add del">
          <ac:chgData name="Stefan Rosemann" userId="59f8833a-3cb5-434f-a21b-1930ced4df7c" providerId="ADAL" clId="{B6BAFAB2-6FFC-4F78-84E7-73E2EA5BBAD4}" dt="2025-01-13T18:28:48.840" v="1951" actId="26606"/>
          <ac:spMkLst>
            <pc:docMk/>
            <pc:sldMk cId="511082959" sldId="256"/>
            <ac:spMk id="35" creationId="{66D61E08-70C3-48D8-BEA0-787111DC30DA}"/>
          </ac:spMkLst>
        </pc:spChg>
        <pc:spChg chg="add del">
          <ac:chgData name="Stefan Rosemann" userId="59f8833a-3cb5-434f-a21b-1930ced4df7c" providerId="ADAL" clId="{B6BAFAB2-6FFC-4F78-84E7-73E2EA5BBAD4}" dt="2025-01-13T18:28:48.840" v="1951" actId="26606"/>
          <ac:spMkLst>
            <pc:docMk/>
            <pc:sldMk cId="511082959" sldId="256"/>
            <ac:spMk id="37" creationId="{FC55298F-0AE5-478E-AD2B-03C2614C5833}"/>
          </ac:spMkLst>
        </pc:spChg>
        <pc:spChg chg="add del">
          <ac:chgData name="Stefan Rosemann" userId="59f8833a-3cb5-434f-a21b-1930ced4df7c" providerId="ADAL" clId="{B6BAFAB2-6FFC-4F78-84E7-73E2EA5BBAD4}" dt="2025-01-13T18:28:48.840" v="1951" actId="26606"/>
          <ac:spMkLst>
            <pc:docMk/>
            <pc:sldMk cId="511082959" sldId="256"/>
            <ac:spMk id="39" creationId="{C180E4EA-0B63-4779-A895-7E90E71088F3}"/>
          </ac:spMkLst>
        </pc:spChg>
        <pc:spChg chg="add del">
          <ac:chgData name="Stefan Rosemann" userId="59f8833a-3cb5-434f-a21b-1930ced4df7c" providerId="ADAL" clId="{B6BAFAB2-6FFC-4F78-84E7-73E2EA5BBAD4}" dt="2025-01-13T18:28:48.840" v="1951" actId="26606"/>
          <ac:spMkLst>
            <pc:docMk/>
            <pc:sldMk cId="511082959" sldId="256"/>
            <ac:spMk id="41" creationId="{CEE01D9D-3DE8-4EED-B0D3-8F3C79CC7673}"/>
          </ac:spMkLst>
        </pc:spChg>
        <pc:spChg chg="add del">
          <ac:chgData name="Stefan Rosemann" userId="59f8833a-3cb5-434f-a21b-1930ced4df7c" providerId="ADAL" clId="{B6BAFAB2-6FFC-4F78-84E7-73E2EA5BBAD4}" dt="2025-01-13T18:28:48.840" v="1951" actId="26606"/>
          <ac:spMkLst>
            <pc:docMk/>
            <pc:sldMk cId="511082959" sldId="256"/>
            <ac:spMk id="43" creationId="{89AF5CE9-607F-43F4-8983-DCD6DA4051FD}"/>
          </ac:spMkLst>
        </pc:spChg>
        <pc:spChg chg="add del">
          <ac:chgData name="Stefan Rosemann" userId="59f8833a-3cb5-434f-a21b-1930ced4df7c" providerId="ADAL" clId="{B6BAFAB2-6FFC-4F78-84E7-73E2EA5BBAD4}" dt="2025-01-13T18:28:48.840" v="1951" actId="26606"/>
          <ac:spMkLst>
            <pc:docMk/>
            <pc:sldMk cId="511082959" sldId="256"/>
            <ac:spMk id="45" creationId="{6EEA2DBD-9E1E-4521-8C01-F32AD18A89E3}"/>
          </ac:spMkLst>
        </pc:spChg>
        <pc:spChg chg="add del">
          <ac:chgData name="Stefan Rosemann" userId="59f8833a-3cb5-434f-a21b-1930ced4df7c" providerId="ADAL" clId="{B6BAFAB2-6FFC-4F78-84E7-73E2EA5BBAD4}" dt="2025-01-13T18:28:48.840" v="1951" actId="26606"/>
          <ac:spMkLst>
            <pc:docMk/>
            <pc:sldMk cId="511082959" sldId="256"/>
            <ac:spMk id="47" creationId="{15BBD2C1-BA9B-46A9-A27A-33498B169272}"/>
          </ac:spMkLst>
        </pc:spChg>
        <pc:picChg chg="mod ord">
          <ac:chgData name="Stefan Rosemann" userId="59f8833a-3cb5-434f-a21b-1930ced4df7c" providerId="ADAL" clId="{B6BAFAB2-6FFC-4F78-84E7-73E2EA5BBAD4}" dt="2025-01-13T18:28:48.840" v="1951" actId="26606"/>
          <ac:picMkLst>
            <pc:docMk/>
            <pc:sldMk cId="511082959" sldId="256"/>
            <ac:picMk id="9" creationId="{046E14FD-F8D9-E465-4E8F-46CB4E104100}"/>
          </ac:picMkLst>
        </pc:picChg>
      </pc:sldChg>
      <pc:sldChg chg="modSp mod ord modAnim">
        <pc:chgData name="Stefan Rosemann" userId="59f8833a-3cb5-434f-a21b-1930ced4df7c" providerId="ADAL" clId="{B6BAFAB2-6FFC-4F78-84E7-73E2EA5BBAD4}" dt="2025-01-13T20:11:16.105" v="2118"/>
        <pc:sldMkLst>
          <pc:docMk/>
          <pc:sldMk cId="1649648746" sldId="257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4105041354" sldId="260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1294981676" sldId="266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4073011613" sldId="267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2386652865" sldId="268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3843280733" sldId="270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3409858230" sldId="272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3157862210" sldId="273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1870023863" sldId="274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2037062806" sldId="276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3619237337" sldId="277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3066308111" sldId="278"/>
        </pc:sldMkLst>
      </pc:sldChg>
      <pc:sldChg chg="del">
        <pc:chgData name="Stefan Rosemann" userId="59f8833a-3cb5-434f-a21b-1930ced4df7c" providerId="ADAL" clId="{B6BAFAB2-6FFC-4F78-84E7-73E2EA5BBAD4}" dt="2025-01-13T22:06:36.907" v="2854" actId="47"/>
        <pc:sldMkLst>
          <pc:docMk/>
          <pc:sldMk cId="3255440413" sldId="279"/>
        </pc:sldMkLst>
      </pc:sldChg>
      <pc:sldChg chg="del">
        <pc:chgData name="Stefan Rosemann" userId="59f8833a-3cb5-434f-a21b-1930ced4df7c" providerId="ADAL" clId="{B6BAFAB2-6FFC-4F78-84E7-73E2EA5BBAD4}" dt="2025-01-08T08:28:49.224" v="0" actId="47"/>
        <pc:sldMkLst>
          <pc:docMk/>
          <pc:sldMk cId="1831354832" sldId="280"/>
        </pc:sldMkLst>
      </pc:sldChg>
      <pc:sldChg chg="del">
        <pc:chgData name="Stefan Rosemann" userId="59f8833a-3cb5-434f-a21b-1930ced4df7c" providerId="ADAL" clId="{B6BAFAB2-6FFC-4F78-84E7-73E2EA5BBAD4}" dt="2025-01-08T08:28:49.224" v="0" actId="47"/>
        <pc:sldMkLst>
          <pc:docMk/>
          <pc:sldMk cId="844265718" sldId="281"/>
        </pc:sldMkLst>
      </pc:sldChg>
      <pc:sldChg chg="addSp delSp modSp add del mod delAnim modAnim">
        <pc:chgData name="Stefan Rosemann" userId="59f8833a-3cb5-434f-a21b-1930ced4df7c" providerId="ADAL" clId="{B6BAFAB2-6FFC-4F78-84E7-73E2EA5BBAD4}" dt="2025-01-08T10:22:44.020" v="591" actId="47"/>
        <pc:sldMkLst>
          <pc:docMk/>
          <pc:sldMk cId="2396671093" sldId="282"/>
        </pc:sldMkLst>
      </pc:sldChg>
      <pc:sldChg chg="addSp delSp modSp add del mod">
        <pc:chgData name="Stefan Rosemann" userId="59f8833a-3cb5-434f-a21b-1930ced4df7c" providerId="ADAL" clId="{B6BAFAB2-6FFC-4F78-84E7-73E2EA5BBAD4}" dt="2025-01-08T10:46:02.168" v="661" actId="47"/>
        <pc:sldMkLst>
          <pc:docMk/>
          <pc:sldMk cId="655798698" sldId="283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1315352854" sldId="283"/>
        </pc:sldMkLst>
      </pc:sldChg>
      <pc:sldChg chg="add del modAnim">
        <pc:chgData name="Stefan Rosemann" userId="59f8833a-3cb5-434f-a21b-1930ced4df7c" providerId="ADAL" clId="{B6BAFAB2-6FFC-4F78-84E7-73E2EA5BBAD4}" dt="2025-01-08T10:22:45.599" v="593" actId="47"/>
        <pc:sldMkLst>
          <pc:docMk/>
          <pc:sldMk cId="355583427" sldId="284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2837998084" sldId="284"/>
        </pc:sldMkLst>
      </pc:sldChg>
      <pc:sldChg chg="add">
        <pc:chgData name="Stefan Rosemann" userId="59f8833a-3cb5-434f-a21b-1930ced4df7c" providerId="ADAL" clId="{B6BAFAB2-6FFC-4F78-84E7-73E2EA5BBAD4}" dt="2025-01-08T10:22:52.002" v="594"/>
        <pc:sldMkLst>
          <pc:docMk/>
          <pc:sldMk cId="3261914469" sldId="284"/>
        </pc:sldMkLst>
      </pc:sldChg>
      <pc:sldChg chg="add del">
        <pc:chgData name="Stefan Rosemann" userId="59f8833a-3cb5-434f-a21b-1930ced4df7c" providerId="ADAL" clId="{B6BAFAB2-6FFC-4F78-84E7-73E2EA5BBAD4}" dt="2025-01-08T10:22:44.761" v="592" actId="47"/>
        <pc:sldMkLst>
          <pc:docMk/>
          <pc:sldMk cId="2318467386" sldId="285"/>
        </pc:sldMkLst>
      </pc:sldChg>
      <pc:sldChg chg="addSp delSp modSp add mod modAnim">
        <pc:chgData name="Stefan Rosemann" userId="59f8833a-3cb5-434f-a21b-1930ced4df7c" providerId="ADAL" clId="{B6BAFAB2-6FFC-4F78-84E7-73E2EA5BBAD4}" dt="2025-01-08T11:01:22.475" v="702"/>
        <pc:sldMkLst>
          <pc:docMk/>
          <pc:sldMk cId="3540282279" sldId="285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4043807606" sldId="285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2249277849" sldId="286"/>
        </pc:sldMkLst>
      </pc:sldChg>
      <pc:sldChg chg="addSp delSp modSp add mod">
        <pc:chgData name="Stefan Rosemann" userId="59f8833a-3cb5-434f-a21b-1930ced4df7c" providerId="ADAL" clId="{B6BAFAB2-6FFC-4F78-84E7-73E2EA5BBAD4}" dt="2025-01-08T10:39:16.377" v="638" actId="478"/>
        <pc:sldMkLst>
          <pc:docMk/>
          <pc:sldMk cId="2468944280" sldId="286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482121406" sldId="287"/>
        </pc:sldMkLst>
      </pc:sldChg>
      <pc:sldChg chg="addSp delSp modSp add del mod">
        <pc:chgData name="Stefan Rosemann" userId="59f8833a-3cb5-434f-a21b-1930ced4df7c" providerId="ADAL" clId="{B6BAFAB2-6FFC-4F78-84E7-73E2EA5BBAD4}" dt="2025-01-08T10:33:25.276" v="623" actId="47"/>
        <pc:sldMkLst>
          <pc:docMk/>
          <pc:sldMk cId="987057439" sldId="287"/>
        </pc:sldMkLst>
      </pc:sldChg>
      <pc:sldChg chg="add del">
        <pc:chgData name="Stefan Rosemann" userId="59f8833a-3cb5-434f-a21b-1930ced4df7c" providerId="ADAL" clId="{B6BAFAB2-6FFC-4F78-84E7-73E2EA5BBAD4}" dt="2025-01-08T10:47:20.505" v="667" actId="47"/>
        <pc:sldMkLst>
          <pc:docMk/>
          <pc:sldMk cId="90579200" sldId="288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3909555076" sldId="288"/>
        </pc:sldMkLst>
      </pc:sldChg>
      <pc:sldChg chg="addSp delSp add del mod">
        <pc:chgData name="Stefan Rosemann" userId="59f8833a-3cb5-434f-a21b-1930ced4df7c" providerId="ADAL" clId="{B6BAFAB2-6FFC-4F78-84E7-73E2EA5BBAD4}" dt="2025-01-08T10:57:28.614" v="677" actId="47"/>
        <pc:sldMkLst>
          <pc:docMk/>
          <pc:sldMk cId="151528729" sldId="289"/>
        </pc:sldMkLst>
      </pc:sldChg>
      <pc:sldChg chg="addSp modSp add mod ord modAnim">
        <pc:chgData name="Stefan Rosemann" userId="59f8833a-3cb5-434f-a21b-1930ced4df7c" providerId="ADAL" clId="{B6BAFAB2-6FFC-4F78-84E7-73E2EA5BBAD4}" dt="2025-01-08T10:50:34.757" v="672"/>
        <pc:sldMkLst>
          <pc:docMk/>
          <pc:sldMk cId="3228221279" sldId="290"/>
        </pc:sldMkLst>
      </pc:sldChg>
      <pc:sldChg chg="addSp delSp modSp add mod modAnim">
        <pc:chgData name="Stefan Rosemann" userId="59f8833a-3cb5-434f-a21b-1930ced4df7c" providerId="ADAL" clId="{B6BAFAB2-6FFC-4F78-84E7-73E2EA5BBAD4}" dt="2025-01-08T11:01:25.046" v="703"/>
        <pc:sldMkLst>
          <pc:docMk/>
          <pc:sldMk cId="1885256675" sldId="291"/>
        </pc:sldMkLst>
      </pc:sldChg>
      <pc:sldChg chg="del">
        <pc:chgData name="Stefan Rosemann" userId="59f8833a-3cb5-434f-a21b-1930ced4df7c" providerId="ADAL" clId="{B6BAFAB2-6FFC-4F78-84E7-73E2EA5BBAD4}" dt="2025-01-08T08:28:49.224" v="0" actId="47"/>
        <pc:sldMkLst>
          <pc:docMk/>
          <pc:sldMk cId="3197993242" sldId="291"/>
        </pc:sldMkLst>
      </pc:sldChg>
      <pc:sldChg chg="addSp delSp modSp add del mod ord delAnim modAnim">
        <pc:chgData name="Stefan Rosemann" userId="59f8833a-3cb5-434f-a21b-1930ced4df7c" providerId="ADAL" clId="{B6BAFAB2-6FFC-4F78-84E7-73E2EA5BBAD4}" dt="2025-01-09T15:50:23.921" v="839" actId="47"/>
        <pc:sldMkLst>
          <pc:docMk/>
          <pc:sldMk cId="2769188780" sldId="292"/>
        </pc:sldMkLst>
      </pc:sldChg>
      <pc:sldChg chg="del">
        <pc:chgData name="Stefan Rosemann" userId="59f8833a-3cb5-434f-a21b-1930ced4df7c" providerId="ADAL" clId="{B6BAFAB2-6FFC-4F78-84E7-73E2EA5BBAD4}" dt="2025-01-08T08:28:49.224" v="0" actId="47"/>
        <pc:sldMkLst>
          <pc:docMk/>
          <pc:sldMk cId="3908548256" sldId="292"/>
        </pc:sldMkLst>
      </pc:sldChg>
      <pc:sldChg chg="add del">
        <pc:chgData name="Stefan Rosemann" userId="59f8833a-3cb5-434f-a21b-1930ced4df7c" providerId="ADAL" clId="{B6BAFAB2-6FFC-4F78-84E7-73E2EA5BBAD4}" dt="2025-01-08T10:50:15.453" v="669" actId="47"/>
        <pc:sldMkLst>
          <pc:docMk/>
          <pc:sldMk cId="163381895" sldId="293"/>
        </pc:sldMkLst>
      </pc:sldChg>
      <pc:sldChg chg="addSp delSp add mod delAnim">
        <pc:chgData name="Stefan Rosemann" userId="59f8833a-3cb5-434f-a21b-1930ced4df7c" providerId="ADAL" clId="{B6BAFAB2-6FFC-4F78-84E7-73E2EA5BBAD4}" dt="2025-01-08T10:53:23.336" v="676" actId="22"/>
        <pc:sldMkLst>
          <pc:docMk/>
          <pc:sldMk cId="2904044951" sldId="293"/>
        </pc:sldMkLst>
      </pc:sldChg>
      <pc:sldChg chg="del">
        <pc:chgData name="Stefan Rosemann" userId="59f8833a-3cb5-434f-a21b-1930ced4df7c" providerId="ADAL" clId="{B6BAFAB2-6FFC-4F78-84E7-73E2EA5BBAD4}" dt="2025-01-08T08:28:49.224" v="0" actId="47"/>
        <pc:sldMkLst>
          <pc:docMk/>
          <pc:sldMk cId="3476738733" sldId="293"/>
        </pc:sldMkLst>
      </pc:sldChg>
      <pc:sldChg chg="del">
        <pc:chgData name="Stefan Rosemann" userId="59f8833a-3cb5-434f-a21b-1930ced4df7c" providerId="ADAL" clId="{B6BAFAB2-6FFC-4F78-84E7-73E2EA5BBAD4}" dt="2025-01-08T08:28:49.224" v="0" actId="47"/>
        <pc:sldMkLst>
          <pc:docMk/>
          <pc:sldMk cId="17901317" sldId="294"/>
        </pc:sldMkLst>
      </pc:sldChg>
      <pc:sldChg chg="addSp delSp modSp add mod ord delAnim">
        <pc:chgData name="Stefan Rosemann" userId="59f8833a-3cb5-434f-a21b-1930ced4df7c" providerId="ADAL" clId="{B6BAFAB2-6FFC-4F78-84E7-73E2EA5BBAD4}" dt="2025-01-14T06:18:16.634" v="2889"/>
        <pc:sldMkLst>
          <pc:docMk/>
          <pc:sldMk cId="1614369375" sldId="294"/>
        </pc:sldMkLst>
      </pc:sldChg>
      <pc:sldChg chg="addSp modSp add del mod ord">
        <pc:chgData name="Stefan Rosemann" userId="59f8833a-3cb5-434f-a21b-1930ced4df7c" providerId="ADAL" clId="{B6BAFAB2-6FFC-4F78-84E7-73E2EA5BBAD4}" dt="2025-01-13T18:48:23.987" v="2112" actId="47"/>
        <pc:sldMkLst>
          <pc:docMk/>
          <pc:sldMk cId="1691135065" sldId="295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4248974658" sldId="295"/>
        </pc:sldMkLst>
      </pc:sldChg>
      <pc:sldChg chg="addSp modSp add mod">
        <pc:chgData name="Stefan Rosemann" userId="59f8833a-3cb5-434f-a21b-1930ced4df7c" providerId="ADAL" clId="{B6BAFAB2-6FFC-4F78-84E7-73E2EA5BBAD4}" dt="2025-01-09T15:53:58.774" v="853" actId="1076"/>
        <pc:sldMkLst>
          <pc:docMk/>
          <pc:sldMk cId="1091729847" sldId="296"/>
        </pc:sldMkLst>
      </pc:sldChg>
      <pc:sldChg chg="del">
        <pc:chgData name="Stefan Rosemann" userId="59f8833a-3cb5-434f-a21b-1930ced4df7c" providerId="ADAL" clId="{B6BAFAB2-6FFC-4F78-84E7-73E2EA5BBAD4}" dt="2025-01-08T08:28:59.133" v="1" actId="47"/>
        <pc:sldMkLst>
          <pc:docMk/>
          <pc:sldMk cId="2813217761" sldId="296"/>
        </pc:sldMkLst>
      </pc:sldChg>
      <pc:sldChg chg="addSp delSp modSp add mod ord">
        <pc:chgData name="Stefan Rosemann" userId="59f8833a-3cb5-434f-a21b-1930ced4df7c" providerId="ADAL" clId="{B6BAFAB2-6FFC-4F78-84E7-73E2EA5BBAD4}" dt="2025-01-13T18:48:49.577" v="2116"/>
        <pc:sldMkLst>
          <pc:docMk/>
          <pc:sldMk cId="63587687" sldId="297"/>
        </pc:sldMkLst>
      </pc:sldChg>
      <pc:sldChg chg="add del">
        <pc:chgData name="Stefan Rosemann" userId="59f8833a-3cb5-434f-a21b-1930ced4df7c" providerId="ADAL" clId="{B6BAFAB2-6FFC-4F78-84E7-73E2EA5BBAD4}" dt="2025-01-13T22:06:01.875" v="2853" actId="47"/>
        <pc:sldMkLst>
          <pc:docMk/>
          <pc:sldMk cId="3950168820" sldId="298"/>
        </pc:sldMkLst>
      </pc:sldChg>
      <pc:sldChg chg="addSp modSp add mod modAnim">
        <pc:chgData name="Stefan Rosemann" userId="59f8833a-3cb5-434f-a21b-1930ced4df7c" providerId="ADAL" clId="{B6BAFAB2-6FFC-4F78-84E7-73E2EA5BBAD4}" dt="2025-01-09T15:56:30.144" v="876"/>
        <pc:sldMkLst>
          <pc:docMk/>
          <pc:sldMk cId="3112105535" sldId="299"/>
        </pc:sldMkLst>
      </pc:sldChg>
      <pc:sldChg chg="addSp delSp modSp add mod ord">
        <pc:chgData name="Stefan Rosemann" userId="59f8833a-3cb5-434f-a21b-1930ced4df7c" providerId="ADAL" clId="{B6BAFAB2-6FFC-4F78-84E7-73E2EA5BBAD4}" dt="2025-01-14T06:15:22.139" v="2858"/>
        <pc:sldMkLst>
          <pc:docMk/>
          <pc:sldMk cId="1397793992" sldId="300"/>
        </pc:sldMkLst>
      </pc:sldChg>
      <pc:sldChg chg="addSp delSp modSp add del mod ord delAnim modAnim modShow">
        <pc:chgData name="Stefan Rosemann" userId="59f8833a-3cb5-434f-a21b-1930ced4df7c" providerId="ADAL" clId="{B6BAFAB2-6FFC-4F78-84E7-73E2EA5BBAD4}" dt="2025-01-14T11:28:52.335" v="3372" actId="47"/>
        <pc:sldMkLst>
          <pc:docMk/>
          <pc:sldMk cId="779180176" sldId="301"/>
        </pc:sldMkLst>
      </pc:sldChg>
      <pc:sldChg chg="addSp modSp add del mod">
        <pc:chgData name="Stefan Rosemann" userId="59f8833a-3cb5-434f-a21b-1930ced4df7c" providerId="ADAL" clId="{B6BAFAB2-6FFC-4F78-84E7-73E2EA5BBAD4}" dt="2025-01-13T18:48:22.868" v="2111" actId="47"/>
        <pc:sldMkLst>
          <pc:docMk/>
          <pc:sldMk cId="809435269" sldId="302"/>
        </pc:sldMkLst>
      </pc:sldChg>
      <pc:sldChg chg="addSp delSp modSp add mod ord delAnim modAnim">
        <pc:chgData name="Stefan Rosemann" userId="59f8833a-3cb5-434f-a21b-1930ced4df7c" providerId="ADAL" clId="{B6BAFAB2-6FFC-4F78-84E7-73E2EA5BBAD4}" dt="2025-01-13T21:47:20.126" v="2605" actId="1076"/>
        <pc:sldMkLst>
          <pc:docMk/>
          <pc:sldMk cId="3320309000" sldId="303"/>
        </pc:sldMkLst>
      </pc:sldChg>
      <pc:sldChg chg="addSp delSp modSp add mod modAnim">
        <pc:chgData name="Stefan Rosemann" userId="59f8833a-3cb5-434f-a21b-1930ced4df7c" providerId="ADAL" clId="{B6BAFAB2-6FFC-4F78-84E7-73E2EA5BBAD4}" dt="2025-01-13T20:15:33.467" v="2139"/>
        <pc:sldMkLst>
          <pc:docMk/>
          <pc:sldMk cId="89387441" sldId="304"/>
        </pc:sldMkLst>
      </pc:sldChg>
      <pc:sldChg chg="addSp delSp modSp add mod addAnim delAnim modAnim setClrOvrMap">
        <pc:chgData name="Stefan Rosemann" userId="59f8833a-3cb5-434f-a21b-1930ced4df7c" providerId="ADAL" clId="{B6BAFAB2-6FFC-4F78-84E7-73E2EA5BBAD4}" dt="2025-01-13T21:14:49.736" v="2521"/>
        <pc:sldMkLst>
          <pc:docMk/>
          <pc:sldMk cId="3435120693" sldId="305"/>
        </pc:sldMkLst>
      </pc:sldChg>
      <pc:sldChg chg="addSp delSp modSp add mod delAnim modAnim">
        <pc:chgData name="Stefan Rosemann" userId="59f8833a-3cb5-434f-a21b-1930ced4df7c" providerId="ADAL" clId="{B6BAFAB2-6FFC-4F78-84E7-73E2EA5BBAD4}" dt="2025-01-14T09:58:29.087" v="3230" actId="207"/>
        <pc:sldMkLst>
          <pc:docMk/>
          <pc:sldMk cId="3466419639" sldId="306"/>
        </pc:sldMkLst>
      </pc:sldChg>
      <pc:sldChg chg="addSp delSp modSp add del mod modAnim">
        <pc:chgData name="Stefan Rosemann" userId="59f8833a-3cb5-434f-a21b-1930ced4df7c" providerId="ADAL" clId="{B6BAFAB2-6FFC-4F78-84E7-73E2EA5BBAD4}" dt="2025-01-13T21:25:29.663" v="2549" actId="47"/>
        <pc:sldMkLst>
          <pc:docMk/>
          <pc:sldMk cId="3778701854" sldId="307"/>
        </pc:sldMkLst>
      </pc:sldChg>
      <pc:sldChg chg="delSp modSp add mod delAnim">
        <pc:chgData name="Stefan Rosemann" userId="59f8833a-3cb5-434f-a21b-1930ced4df7c" providerId="ADAL" clId="{B6BAFAB2-6FFC-4F78-84E7-73E2EA5BBAD4}" dt="2025-01-13T17:16:34.231" v="1646" actId="1076"/>
        <pc:sldMkLst>
          <pc:docMk/>
          <pc:sldMk cId="2607736129" sldId="308"/>
        </pc:sldMkLst>
      </pc:sldChg>
      <pc:sldChg chg="addSp delSp modSp add del mod">
        <pc:chgData name="Stefan Rosemann" userId="59f8833a-3cb5-434f-a21b-1930ced4df7c" providerId="ADAL" clId="{B6BAFAB2-6FFC-4F78-84E7-73E2EA5BBAD4}" dt="2025-01-13T17:15:07.829" v="1631" actId="47"/>
        <pc:sldMkLst>
          <pc:docMk/>
          <pc:sldMk cId="2934946830" sldId="308"/>
        </pc:sldMkLst>
      </pc:sldChg>
      <pc:sldChg chg="addSp delSp modSp add mod modAnim">
        <pc:chgData name="Stefan Rosemann" userId="59f8833a-3cb5-434f-a21b-1930ced4df7c" providerId="ADAL" clId="{B6BAFAB2-6FFC-4F78-84E7-73E2EA5BBAD4}" dt="2025-01-13T21:25:21.163" v="2548" actId="1076"/>
        <pc:sldMkLst>
          <pc:docMk/>
          <pc:sldMk cId="492969738" sldId="309"/>
        </pc:sldMkLst>
      </pc:sldChg>
      <pc:sldChg chg="addSp delSp modSp add del mod">
        <pc:chgData name="Stefan Rosemann" userId="59f8833a-3cb5-434f-a21b-1930ced4df7c" providerId="ADAL" clId="{B6BAFAB2-6FFC-4F78-84E7-73E2EA5BBAD4}" dt="2025-01-13T18:31:14.564" v="1986" actId="47"/>
        <pc:sldMkLst>
          <pc:docMk/>
          <pc:sldMk cId="2442760345" sldId="310"/>
        </pc:sldMkLst>
      </pc:sldChg>
      <pc:sldChg chg="addSp delSp modSp add mod setBg delAnim modAnim delDesignElem">
        <pc:chgData name="Stefan Rosemann" userId="59f8833a-3cb5-434f-a21b-1930ced4df7c" providerId="ADAL" clId="{B6BAFAB2-6FFC-4F78-84E7-73E2EA5BBAD4}" dt="2025-01-13T21:09:47.030" v="2497"/>
        <pc:sldMkLst>
          <pc:docMk/>
          <pc:sldMk cId="2007434164" sldId="311"/>
        </pc:sldMkLst>
      </pc:sldChg>
      <pc:sldChg chg="addSp delSp modSp add del mod addAnim delAnim modAnim">
        <pc:chgData name="Stefan Rosemann" userId="59f8833a-3cb5-434f-a21b-1930ced4df7c" providerId="ADAL" clId="{B6BAFAB2-6FFC-4F78-84E7-73E2EA5BBAD4}" dt="2025-01-14T11:00:35.908" v="3349" actId="47"/>
        <pc:sldMkLst>
          <pc:docMk/>
          <pc:sldMk cId="1274393104" sldId="312"/>
        </pc:sldMkLst>
      </pc:sldChg>
      <pc:sldChg chg="delSp modSp add del mod ord modAnim">
        <pc:chgData name="Stefan Rosemann" userId="59f8833a-3cb5-434f-a21b-1930ced4df7c" providerId="ADAL" clId="{B6BAFAB2-6FFC-4F78-84E7-73E2EA5BBAD4}" dt="2025-01-14T11:02:15.272" v="3355" actId="47"/>
        <pc:sldMkLst>
          <pc:docMk/>
          <pc:sldMk cId="2838297777" sldId="313"/>
        </pc:sldMkLst>
      </pc:sldChg>
      <pc:sldChg chg="addSp delSp modSp add mod delAnim modAnim">
        <pc:chgData name="Stefan Rosemann" userId="59f8833a-3cb5-434f-a21b-1930ced4df7c" providerId="ADAL" clId="{B6BAFAB2-6FFC-4F78-84E7-73E2EA5BBAD4}" dt="2025-01-13T22:02:19.869" v="2852" actId="207"/>
        <pc:sldMkLst>
          <pc:docMk/>
          <pc:sldMk cId="2279955780" sldId="314"/>
        </pc:sldMkLst>
      </pc:sldChg>
      <pc:sldChg chg="addSp delSp modSp add mod ord">
        <pc:chgData name="Stefan Rosemann" userId="59f8833a-3cb5-434f-a21b-1930ced4df7c" providerId="ADAL" clId="{B6BAFAB2-6FFC-4F78-84E7-73E2EA5BBAD4}" dt="2025-01-14T06:19:13.901" v="2897" actId="478"/>
        <pc:sldMkLst>
          <pc:docMk/>
          <pc:sldMk cId="1052251902" sldId="315"/>
        </pc:sldMkLst>
      </pc:sldChg>
      <pc:sldChg chg="add">
        <pc:chgData name="Stefan Rosemann" userId="59f8833a-3cb5-434f-a21b-1930ced4df7c" providerId="ADAL" clId="{B6BAFAB2-6FFC-4F78-84E7-73E2EA5BBAD4}" dt="2025-01-14T06:15:39.667" v="2863"/>
        <pc:sldMkLst>
          <pc:docMk/>
          <pc:sldMk cId="4045095826" sldId="316"/>
        </pc:sldMkLst>
      </pc:sldChg>
      <pc:sldChg chg="addSp delSp modSp add mod ord">
        <pc:chgData name="Stefan Rosemann" userId="59f8833a-3cb5-434f-a21b-1930ced4df7c" providerId="ADAL" clId="{B6BAFAB2-6FFC-4F78-84E7-73E2EA5BBAD4}" dt="2025-01-14T06:19:18.475" v="2898" actId="478"/>
        <pc:sldMkLst>
          <pc:docMk/>
          <pc:sldMk cId="322164230" sldId="317"/>
        </pc:sldMkLst>
      </pc:sldChg>
      <pc:sldChg chg="add">
        <pc:chgData name="Stefan Rosemann" userId="59f8833a-3cb5-434f-a21b-1930ced4df7c" providerId="ADAL" clId="{B6BAFAB2-6FFC-4F78-84E7-73E2EA5BBAD4}" dt="2025-01-14T06:15:42.395" v="2864"/>
        <pc:sldMkLst>
          <pc:docMk/>
          <pc:sldMk cId="3954357210" sldId="318"/>
        </pc:sldMkLst>
      </pc:sldChg>
      <pc:sldChg chg="add">
        <pc:chgData name="Stefan Rosemann" userId="59f8833a-3cb5-434f-a21b-1930ced4df7c" providerId="ADAL" clId="{B6BAFAB2-6FFC-4F78-84E7-73E2EA5BBAD4}" dt="2025-01-14T06:15:45.003" v="2865"/>
        <pc:sldMkLst>
          <pc:docMk/>
          <pc:sldMk cId="863663783" sldId="319"/>
        </pc:sldMkLst>
      </pc:sldChg>
      <pc:sldChg chg="add">
        <pc:chgData name="Stefan Rosemann" userId="59f8833a-3cb5-434f-a21b-1930ced4df7c" providerId="ADAL" clId="{B6BAFAB2-6FFC-4F78-84E7-73E2EA5BBAD4}" dt="2025-01-14T06:15:49.045" v="2866"/>
        <pc:sldMkLst>
          <pc:docMk/>
          <pc:sldMk cId="1092447393" sldId="320"/>
        </pc:sldMkLst>
      </pc:sldChg>
      <pc:sldChg chg="addSp delSp modSp add mod ord">
        <pc:chgData name="Stefan Rosemann" userId="59f8833a-3cb5-434f-a21b-1930ced4df7c" providerId="ADAL" clId="{B6BAFAB2-6FFC-4F78-84E7-73E2EA5BBAD4}" dt="2025-01-14T11:14:38.293" v="3371"/>
        <pc:sldMkLst>
          <pc:docMk/>
          <pc:sldMk cId="2178890636" sldId="321"/>
        </pc:sldMkLst>
      </pc:sldChg>
      <pc:sldChg chg="addSp delSp modSp add ord">
        <pc:chgData name="Stefan Rosemann" userId="59f8833a-3cb5-434f-a21b-1930ced4df7c" providerId="ADAL" clId="{B6BAFAB2-6FFC-4F78-84E7-73E2EA5BBAD4}" dt="2025-01-14T11:14:38.293" v="3371"/>
        <pc:sldMkLst>
          <pc:docMk/>
          <pc:sldMk cId="1926954135" sldId="322"/>
        </pc:sldMkLst>
      </pc:sldChg>
      <pc:sldChg chg="delSp modSp add ord">
        <pc:chgData name="Stefan Rosemann" userId="59f8833a-3cb5-434f-a21b-1930ced4df7c" providerId="ADAL" clId="{B6BAFAB2-6FFC-4F78-84E7-73E2EA5BBAD4}" dt="2025-01-14T11:14:38.293" v="3371"/>
        <pc:sldMkLst>
          <pc:docMk/>
          <pc:sldMk cId="823375774" sldId="323"/>
        </pc:sldMkLst>
      </pc:sldChg>
      <pc:sldChg chg="addSp delSp modSp add mod modAnim">
        <pc:chgData name="Stefan Rosemann" userId="59f8833a-3cb5-434f-a21b-1930ced4df7c" providerId="ADAL" clId="{B6BAFAB2-6FFC-4F78-84E7-73E2EA5BBAD4}" dt="2025-01-14T11:01:56.974" v="3353" actId="1076"/>
        <pc:sldMkLst>
          <pc:docMk/>
          <pc:sldMk cId="2020259571" sldId="324"/>
        </pc:sldMkLst>
      </pc:sldChg>
      <pc:sldChg chg="addSp delSp modSp add mod ord modAnim">
        <pc:chgData name="Stefan Rosemann" userId="59f8833a-3cb5-434f-a21b-1930ced4df7c" providerId="ADAL" clId="{B6BAFAB2-6FFC-4F78-84E7-73E2EA5BBAD4}" dt="2025-01-14T11:00:27.959" v="3348"/>
        <pc:sldMkLst>
          <pc:docMk/>
          <pc:sldMk cId="1564517031" sldId="325"/>
        </pc:sldMkLst>
      </pc:sldChg>
      <pc:sldChg chg="addSp delSp modSp add mod modAnim">
        <pc:chgData name="Stefan Rosemann" userId="59f8833a-3cb5-434f-a21b-1930ced4df7c" providerId="ADAL" clId="{B6BAFAB2-6FFC-4F78-84E7-73E2EA5BBAD4}" dt="2025-01-14T11:03:05.496" v="3369" actId="1076"/>
        <pc:sldMkLst>
          <pc:docMk/>
          <pc:sldMk cId="1452146225" sldId="326"/>
        </pc:sldMkLst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ECF5F-D800-4529-953E-E107F3622C33}" type="datetimeFigureOut">
              <a:rPr lang="de-DE" smtClean="0"/>
              <a:t>05.02.2025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ABCC3A-1593-4D94-B224-D0CFAF09C6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8826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BCC3A-1593-4D94-B224-D0CFAF09C6E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888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BCC3A-1593-4D94-B224-D0CFAF09C6E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6628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BCC3A-1593-4D94-B224-D0CFAF09C6E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7170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77887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4818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56772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6822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815977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83593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89034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4190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99292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24366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05996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6945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77065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05569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95279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19310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337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fillama.com/top-protocol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udrex.com/learn/cex-vs-dex-explained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Text, Screenshot, Schneeflocke enthält.&#10;&#10;Automatisch generierte Beschreibung">
            <a:extLst>
              <a:ext uri="{FF2B5EF4-FFF2-40B4-BE49-F238E27FC236}">
                <a16:creationId xmlns:a16="http://schemas.microsoft.com/office/drawing/2014/main" id="{046E14FD-F8D9-E465-4E8F-46CB4E1041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178" t="16667" r="18376" b="-1"/>
          <a:stretch/>
        </p:blipFill>
        <p:spPr>
          <a:xfrm>
            <a:off x="4269854" y="-8467"/>
            <a:ext cx="7922146" cy="6866467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F68B318-9A12-9E54-2189-8C7D2EEF7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538" y="1779709"/>
            <a:ext cx="5509469" cy="2369093"/>
          </a:xfrm>
        </p:spPr>
        <p:txBody>
          <a:bodyPr>
            <a:normAutofit/>
          </a:bodyPr>
          <a:lstStyle/>
          <a:p>
            <a:r>
              <a:rPr lang="de-DE" sz="4400" dirty="0">
                <a:solidFill>
                  <a:schemeClr val="tx1"/>
                </a:solidFill>
              </a:rPr>
              <a:t>Dezentrale Finanzen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B736C20-220D-06BF-EF2D-F79283E83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7232" y="4076956"/>
            <a:ext cx="4079721" cy="1096901"/>
          </a:xfrm>
        </p:spPr>
        <p:txBody>
          <a:bodyPr>
            <a:normAutofit/>
          </a:bodyPr>
          <a:lstStyle/>
          <a:p>
            <a:r>
              <a:rPr lang="de-DE" sz="1600" dirty="0" err="1"/>
              <a:t>DeFi</a:t>
            </a:r>
            <a:endParaRPr lang="de-DE" sz="1600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7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9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1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3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5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7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1082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2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Isosceles Triangle 1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65E3AE4-55FE-0644-44F5-6BE98EFA6F94}"/>
              </a:ext>
            </a:extLst>
          </p:cNvPr>
          <p:cNvSpPr txBox="1"/>
          <p:nvPr/>
        </p:nvSpPr>
        <p:spPr>
          <a:xfrm>
            <a:off x="673754" y="2160590"/>
            <a:ext cx="3973943" cy="3440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2828B81-AC2A-DAEC-2AA3-80E0281D9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914" y="1990046"/>
            <a:ext cx="5569771" cy="27988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Isosceles Triangle 1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915E52F7-CDE9-83EA-2AD4-31D18D906A9D}"/>
              </a:ext>
            </a:extLst>
          </p:cNvPr>
          <p:cNvSpPr txBox="1"/>
          <p:nvPr/>
        </p:nvSpPr>
        <p:spPr>
          <a:xfrm>
            <a:off x="5951764" y="4952303"/>
            <a:ext cx="6103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4"/>
              </a:rPr>
              <a:t>https://defillama.com/top-protocols</a:t>
            </a:r>
            <a:endParaRPr lang="de-DE" dirty="0"/>
          </a:p>
          <a:p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A15A73C-395F-7623-91D1-B8A022EB167A}"/>
              </a:ext>
            </a:extLst>
          </p:cNvPr>
          <p:cNvSpPr txBox="1"/>
          <p:nvPr/>
        </p:nvSpPr>
        <p:spPr>
          <a:xfrm>
            <a:off x="641833" y="757130"/>
            <a:ext cx="3461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err="1">
                <a:solidFill>
                  <a:srgbClr val="92D050"/>
                </a:solidFill>
              </a:rPr>
              <a:t>DefiLama</a:t>
            </a:r>
            <a:endParaRPr lang="de-DE" sz="3600" dirty="0">
              <a:solidFill>
                <a:srgbClr val="92D050"/>
              </a:solidFill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0932202-8030-4247-C257-7D759E823999}"/>
              </a:ext>
            </a:extLst>
          </p:cNvPr>
          <p:cNvSpPr txBox="1"/>
          <p:nvPr/>
        </p:nvSpPr>
        <p:spPr>
          <a:xfrm>
            <a:off x="673754" y="1560424"/>
            <a:ext cx="4660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</a:rPr>
              <a:t>Defi-Analysetool</a:t>
            </a:r>
          </a:p>
        </p:txBody>
      </p:sp>
    </p:spTree>
    <p:extLst>
      <p:ext uri="{BB962C8B-B14F-4D97-AF65-F5344CB8AC3E}">
        <p14:creationId xmlns:p14="http://schemas.microsoft.com/office/powerpoint/2010/main" val="863663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feld 73">
            <a:extLst>
              <a:ext uri="{FF2B5EF4-FFF2-40B4-BE49-F238E27FC236}">
                <a16:creationId xmlns:a16="http://schemas.microsoft.com/office/drawing/2014/main" id="{5A556B9A-00B9-E55E-86FA-661A9A9E5C24}"/>
              </a:ext>
            </a:extLst>
          </p:cNvPr>
          <p:cNvSpPr txBox="1"/>
          <p:nvPr/>
        </p:nvSpPr>
        <p:spPr>
          <a:xfrm>
            <a:off x="463729" y="1277966"/>
            <a:ext cx="1144306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r>
              <a:rPr lang="de-DE" dirty="0"/>
              <a:t>CEX 	Zentraler Handelsplatz für </a:t>
            </a:r>
            <a:r>
              <a:rPr lang="de-DE" dirty="0" err="1"/>
              <a:t>Kryptowährunge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r>
              <a:rPr lang="de-DE">
                <a:hlinkClick r:id="rId3"/>
              </a:rPr>
              <a:t>https://mudrex.com/learn/cex-vs-dex-explained/</a:t>
            </a:r>
            <a:endParaRPr lang="de-DE"/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r>
              <a:rPr lang="de-DE"/>
              <a:t>DEX </a:t>
            </a:r>
            <a:r>
              <a:rPr lang="de-DE" dirty="0"/>
              <a:t>	Dezentraler Handelsplatz für Kryptowährungen</a:t>
            </a:r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r>
              <a:rPr lang="de-DE" dirty="0" err="1"/>
              <a:t>Stablecoin</a:t>
            </a:r>
            <a:r>
              <a:rPr lang="de-DE" dirty="0"/>
              <a:t>	Kryptowährung mit stabilem Wert (z. B. USDT, DAI)</a:t>
            </a:r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r>
              <a:rPr lang="de-DE" dirty="0"/>
              <a:t>Bridges	Protokolle zum Transfer von Krypto-Assets zwischen Blockchains</a:t>
            </a:r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r>
              <a:rPr lang="de-DE" dirty="0"/>
              <a:t>Lending 	Verleihen und Leihen von Krypto-Assets ohne Banken</a:t>
            </a:r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r>
              <a:rPr lang="de-DE" dirty="0" err="1"/>
              <a:t>Liquidity</a:t>
            </a:r>
            <a:r>
              <a:rPr lang="de-DE" dirty="0"/>
              <a:t> Pool	Gemeinschaftlich bereitgestellte Liquidität für Handel</a:t>
            </a:r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r>
              <a:rPr lang="de-DE" dirty="0" err="1"/>
              <a:t>Staking</a:t>
            </a:r>
            <a:r>
              <a:rPr lang="de-DE" dirty="0"/>
              <a:t>	Halten von </a:t>
            </a:r>
            <a:r>
              <a:rPr lang="de-DE" dirty="0" err="1"/>
              <a:t>Coins</a:t>
            </a:r>
            <a:r>
              <a:rPr lang="de-DE" dirty="0"/>
              <a:t> zur Absicherung eines Netzwerks und Belohnung</a:t>
            </a:r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  <a:tabLst>
                <a:tab pos="2959100" algn="l"/>
              </a:tabLst>
            </a:pPr>
            <a:r>
              <a:rPr lang="de-DE" dirty="0"/>
              <a:t>TVL (Total Value </a:t>
            </a:r>
            <a:r>
              <a:rPr lang="de-DE" dirty="0" err="1"/>
              <a:t>Locked</a:t>
            </a:r>
            <a:r>
              <a:rPr lang="de-DE" dirty="0"/>
              <a:t>)	Gesamtwert in einem </a:t>
            </a:r>
            <a:r>
              <a:rPr lang="de-DE" dirty="0" err="1"/>
              <a:t>DeFi</a:t>
            </a:r>
            <a:r>
              <a:rPr lang="de-DE" dirty="0"/>
              <a:t>-Protokoll gebundenes Kapital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7240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feld 73">
            <a:extLst>
              <a:ext uri="{FF2B5EF4-FFF2-40B4-BE49-F238E27FC236}">
                <a16:creationId xmlns:a16="http://schemas.microsoft.com/office/drawing/2014/main" id="{5A556B9A-00B9-E55E-86FA-661A9A9E5C24}"/>
              </a:ext>
            </a:extLst>
          </p:cNvPr>
          <p:cNvSpPr txBox="1"/>
          <p:nvPr/>
        </p:nvSpPr>
        <p:spPr>
          <a:xfrm>
            <a:off x="1090747" y="546446"/>
            <a:ext cx="1144306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Yield</a:t>
            </a:r>
            <a:r>
              <a:rPr lang="de-DE" dirty="0"/>
              <a:t> Farming	Nutzung von Krypto-Assets zur Generierung von Renditen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Governance</a:t>
            </a:r>
            <a:r>
              <a:rPr lang="de-DE" dirty="0"/>
              <a:t> Token	Token zur Abstimmung über Protokolländerungen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Oracles	Systeme, die externe Daten auf die Blockchain bringen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Flash </a:t>
            </a:r>
            <a:r>
              <a:rPr lang="de-DE" dirty="0" err="1"/>
              <a:t>Loan</a:t>
            </a:r>
            <a:r>
              <a:rPr lang="de-DE" dirty="0"/>
              <a:t>	Unbesicherter Sofortkredit innerhalb einer einzigen Transaktion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Impermanent</a:t>
            </a:r>
            <a:r>
              <a:rPr lang="de-DE" dirty="0"/>
              <a:t> Loss	Wertverlust für Liquiditätsanbieter durch Kursbewegungen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Slippage</a:t>
            </a:r>
            <a:r>
              <a:rPr lang="de-DE" dirty="0"/>
              <a:t>	Preisabweichung zwischen erwartetem und tatsächlichem Handelswert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AMM (</a:t>
            </a:r>
            <a:r>
              <a:rPr lang="de-DE" dirty="0" err="1"/>
              <a:t>Automated</a:t>
            </a:r>
            <a:r>
              <a:rPr lang="de-DE" dirty="0"/>
              <a:t> Market Maker)	Algorithmus-basierte Handelsmechanismen für DEXs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Rug Pull	Betrug, bei dem Entwickler plötzlich Kapital abziehen</a:t>
            </a:r>
          </a:p>
        </p:txBody>
      </p:sp>
    </p:spTree>
    <p:extLst>
      <p:ext uri="{BB962C8B-B14F-4D97-AF65-F5344CB8AC3E}">
        <p14:creationId xmlns:p14="http://schemas.microsoft.com/office/powerpoint/2010/main" val="36877626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878518f-4e7d-4ec9-9a60-f70509978386">
      <Terms xmlns="http://schemas.microsoft.com/office/infopath/2007/PartnerControls"/>
    </lcf76f155ced4ddcb4097134ff3c332f>
    <TaxCatchAll xmlns="68f609de-a193-4c13-a850-58e8877264b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5A4ADD0FA7D7848B8E25EB4C21488D4" ma:contentTypeVersion="11" ma:contentTypeDescription="Ein neues Dokument erstellen." ma:contentTypeScope="" ma:versionID="7dc5d76c4b182b662d0845d16405dfad">
  <xsd:schema xmlns:xsd="http://www.w3.org/2001/XMLSchema" xmlns:xs="http://www.w3.org/2001/XMLSchema" xmlns:p="http://schemas.microsoft.com/office/2006/metadata/properties" xmlns:ns2="b878518f-4e7d-4ec9-9a60-f70509978386" xmlns:ns3="68f609de-a193-4c13-a850-58e8877264ba" targetNamespace="http://schemas.microsoft.com/office/2006/metadata/properties" ma:root="true" ma:fieldsID="857aa21272039290feba88ae64efa061" ns2:_="" ns3:_="">
    <xsd:import namespace="b878518f-4e7d-4ec9-9a60-f70509978386"/>
    <xsd:import namespace="68f609de-a193-4c13-a850-58e8877264b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78518f-4e7d-4ec9-9a60-f70509978386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Bildmarkierungen" ma:readOnly="false" ma:fieldId="{5cf76f15-5ced-4ddc-b409-7134ff3c332f}" ma:taxonomyMulti="true" ma:sspId="1da9110a-360d-4fe1-8346-a221a3f252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f609de-a193-4c13-a850-58e8877264b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0a1b1854-69e4-4401-8b4a-d98b9775af0d}" ma:internalName="TaxCatchAll" ma:showField="CatchAllData" ma:web="68f609de-a193-4c13-a850-58e8877264b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BE0496C-BB43-440D-B249-654358BC9D5B}">
  <ds:schemaRefs>
    <ds:schemaRef ds:uri="http://schemas.microsoft.com/office/2006/metadata/properties"/>
    <ds:schemaRef ds:uri="http://schemas.microsoft.com/office/infopath/2007/PartnerControls"/>
    <ds:schemaRef ds:uri="b878518f-4e7d-4ec9-9a60-f70509978386"/>
    <ds:schemaRef ds:uri="68f609de-a193-4c13-a850-58e8877264ba"/>
  </ds:schemaRefs>
</ds:datastoreItem>
</file>

<file path=customXml/itemProps2.xml><?xml version="1.0" encoding="utf-8"?>
<ds:datastoreItem xmlns:ds="http://schemas.openxmlformats.org/officeDocument/2006/customXml" ds:itemID="{D8B89AC4-ECF1-4D06-BD36-22CAF939CC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78518f-4e7d-4ec9-9a60-f70509978386"/>
    <ds:schemaRef ds:uri="68f609de-a193-4c13-a850-58e8877264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D248D3C-818D-4C60-A2C0-F0FF7AD9D0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178</Words>
  <Application>Microsoft Office PowerPoint</Application>
  <PresentationFormat>Breitbild</PresentationFormat>
  <Paragraphs>27</Paragraphs>
  <Slides>4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Aptos</vt:lpstr>
      <vt:lpstr>Arial</vt:lpstr>
      <vt:lpstr>Trebuchet MS</vt:lpstr>
      <vt:lpstr>Wingdings 3</vt:lpstr>
      <vt:lpstr>Facette</vt:lpstr>
      <vt:lpstr>Dezentrale Finanzen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Rosemann</dc:creator>
  <cp:lastModifiedBy>Stefan Rosemann</cp:lastModifiedBy>
  <cp:revision>1</cp:revision>
  <dcterms:created xsi:type="dcterms:W3CDTF">2024-12-22T15:42:58Z</dcterms:created>
  <dcterms:modified xsi:type="dcterms:W3CDTF">2025-02-05T17:46:41Z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0x01010085A4ADD0FA7D7848B8E25EB4C21488D4</vt:lpwstr>
  </property>
  <property fmtid="{D5CDD505-2E9C-101B-9397-08002B2CF9AE}" pid="3" name="MediaServiceImageTags">
    <vt:lpwstr/>
  </property>
</Properties>
</file>

<file path=docProps/thumbnail.jpeg>
</file>